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sldIdLst>
    <p:sldId id="256" r:id="rId5"/>
    <p:sldId id="263" r:id="rId6"/>
  </p:sldIdLst>
  <p:sldSz cx="7556500" cy="106934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A76"/>
    <a:srgbClr val="ECF3FA"/>
    <a:srgbClr val="922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B6F457-D59E-4E90-86D5-4DC8F4218ADE}" v="57" dt="2021-03-22T09:27:14.5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20"/>
    <p:restoredTop sz="94668"/>
  </p:normalViewPr>
  <p:slideViewPr>
    <p:cSldViewPr>
      <p:cViewPr>
        <p:scale>
          <a:sx n="180" d="100"/>
          <a:sy n="180" d="100"/>
        </p:scale>
        <p:origin x="288" y="-72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中橋 亨" userId="e46fef90-d228-48df-973b-54e956b97b0f" providerId="ADAL" clId="{FEB6F457-D59E-4E90-86D5-4DC8F4218ADE}"/>
    <pc:docChg chg="undo custSel modSld">
      <pc:chgData name="中橋 亨" userId="e46fef90-d228-48df-973b-54e956b97b0f" providerId="ADAL" clId="{FEB6F457-D59E-4E90-86D5-4DC8F4218ADE}" dt="2021-03-22T09:27:17.475" v="629" actId="113"/>
      <pc:docMkLst>
        <pc:docMk/>
      </pc:docMkLst>
      <pc:sldChg chg="addSp delSp modSp mod">
        <pc:chgData name="中橋 亨" userId="e46fef90-d228-48df-973b-54e956b97b0f" providerId="ADAL" clId="{FEB6F457-D59E-4E90-86D5-4DC8F4218ADE}" dt="2021-03-22T09:11:20.273" v="114" actId="1076"/>
        <pc:sldMkLst>
          <pc:docMk/>
          <pc:sldMk cId="870311812" sldId="256"/>
        </pc:sldMkLst>
        <pc:spChg chg="add del mod">
          <ac:chgData name="中橋 亨" userId="e46fef90-d228-48df-973b-54e956b97b0f" providerId="ADAL" clId="{FEB6F457-D59E-4E90-86D5-4DC8F4218ADE}" dt="2021-03-22T08:51:55.889" v="81" actId="478"/>
          <ac:spMkLst>
            <pc:docMk/>
            <pc:sldMk cId="870311812" sldId="256"/>
            <ac:spMk id="2" creationId="{48363395-1187-4A61-81B0-DEF4B689699C}"/>
          </ac:spMkLst>
        </pc:spChg>
        <pc:spChg chg="add mod">
          <ac:chgData name="中橋 亨" userId="e46fef90-d228-48df-973b-54e956b97b0f" providerId="ADAL" clId="{FEB6F457-D59E-4E90-86D5-4DC8F4218ADE}" dt="2021-03-22T09:11:20.273" v="114" actId="1076"/>
          <ac:spMkLst>
            <pc:docMk/>
            <pc:sldMk cId="870311812" sldId="256"/>
            <ac:spMk id="10" creationId="{FB7EFE8A-EA5E-45A5-AFE8-FF0B92FE003D}"/>
          </ac:spMkLst>
        </pc:spChg>
        <pc:spChg chg="add mod">
          <ac:chgData name="中橋 亨" userId="e46fef90-d228-48df-973b-54e956b97b0f" providerId="ADAL" clId="{FEB6F457-D59E-4E90-86D5-4DC8F4218ADE}" dt="2021-03-22T09:11:20.273" v="114" actId="1076"/>
          <ac:spMkLst>
            <pc:docMk/>
            <pc:sldMk cId="870311812" sldId="256"/>
            <ac:spMk id="12" creationId="{F2436E85-51C2-45B6-BB86-F7835DF8A436}"/>
          </ac:spMkLst>
        </pc:spChg>
        <pc:spChg chg="add mod">
          <ac:chgData name="中橋 亨" userId="e46fef90-d228-48df-973b-54e956b97b0f" providerId="ADAL" clId="{FEB6F457-D59E-4E90-86D5-4DC8F4218ADE}" dt="2021-03-22T09:11:20.273" v="114" actId="1076"/>
          <ac:spMkLst>
            <pc:docMk/>
            <pc:sldMk cId="870311812" sldId="256"/>
            <ac:spMk id="15" creationId="{85D79F28-7580-4E76-995A-547FE0F278DE}"/>
          </ac:spMkLst>
        </pc:spChg>
        <pc:spChg chg="add mod">
          <ac:chgData name="中橋 亨" userId="e46fef90-d228-48df-973b-54e956b97b0f" providerId="ADAL" clId="{FEB6F457-D59E-4E90-86D5-4DC8F4218ADE}" dt="2021-03-22T09:11:20.273" v="114" actId="1076"/>
          <ac:spMkLst>
            <pc:docMk/>
            <pc:sldMk cId="870311812" sldId="256"/>
            <ac:spMk id="16" creationId="{4306054D-A601-4873-B62C-79B8027081B4}"/>
          </ac:spMkLst>
        </pc:spChg>
        <pc:spChg chg="add mod">
          <ac:chgData name="中橋 亨" userId="e46fef90-d228-48df-973b-54e956b97b0f" providerId="ADAL" clId="{FEB6F457-D59E-4E90-86D5-4DC8F4218ADE}" dt="2021-03-22T09:11:20.273" v="114" actId="1076"/>
          <ac:spMkLst>
            <pc:docMk/>
            <pc:sldMk cId="870311812" sldId="256"/>
            <ac:spMk id="17" creationId="{375F1B12-8E5F-44AB-A880-CFEC5A8A153D}"/>
          </ac:spMkLst>
        </pc:spChg>
        <pc:spChg chg="add mod">
          <ac:chgData name="中橋 亨" userId="e46fef90-d228-48df-973b-54e956b97b0f" providerId="ADAL" clId="{FEB6F457-D59E-4E90-86D5-4DC8F4218ADE}" dt="2021-03-22T09:11:20.273" v="114" actId="1076"/>
          <ac:spMkLst>
            <pc:docMk/>
            <pc:sldMk cId="870311812" sldId="256"/>
            <ac:spMk id="18" creationId="{B19D215F-6DD3-4D64-A6A2-E00211909133}"/>
          </ac:spMkLst>
        </pc:spChg>
        <pc:spChg chg="add mod">
          <ac:chgData name="中橋 亨" userId="e46fef90-d228-48df-973b-54e956b97b0f" providerId="ADAL" clId="{FEB6F457-D59E-4E90-86D5-4DC8F4218ADE}" dt="2021-03-22T09:11:20.273" v="114" actId="1076"/>
          <ac:spMkLst>
            <pc:docMk/>
            <pc:sldMk cId="870311812" sldId="256"/>
            <ac:spMk id="21" creationId="{97F33BFA-366F-4F40-B4A8-0010CBD7E4BF}"/>
          </ac:spMkLst>
        </pc:spChg>
        <pc:grpChg chg="add mod">
          <ac:chgData name="中橋 亨" userId="e46fef90-d228-48df-973b-54e956b97b0f" providerId="ADAL" clId="{FEB6F457-D59E-4E90-86D5-4DC8F4218ADE}" dt="2021-03-22T09:11:20.273" v="114" actId="1076"/>
          <ac:grpSpMkLst>
            <pc:docMk/>
            <pc:sldMk cId="870311812" sldId="256"/>
            <ac:grpSpMk id="3" creationId="{FEAFF37E-178A-4C5A-BB30-F882A0B4BEC4}"/>
          </ac:grpSpMkLst>
        </pc:grpChg>
        <pc:picChg chg="del mod">
          <ac:chgData name="中橋 亨" userId="e46fef90-d228-48df-973b-54e956b97b0f" providerId="ADAL" clId="{FEB6F457-D59E-4E90-86D5-4DC8F4218ADE}" dt="2021-03-22T09:07:38.927" v="82" actId="478"/>
          <ac:picMkLst>
            <pc:docMk/>
            <pc:sldMk cId="870311812" sldId="256"/>
            <ac:picMk id="4" creationId="{5C447AB5-2244-4766-9EC4-252B2414585D}"/>
          </ac:picMkLst>
        </pc:picChg>
        <pc:picChg chg="add mod">
          <ac:chgData name="中橋 亨" userId="e46fef90-d228-48df-973b-54e956b97b0f" providerId="ADAL" clId="{FEB6F457-D59E-4E90-86D5-4DC8F4218ADE}" dt="2021-03-22T09:11:20.273" v="114" actId="1076"/>
          <ac:picMkLst>
            <pc:docMk/>
            <pc:sldMk cId="870311812" sldId="256"/>
            <ac:picMk id="11" creationId="{2966DDE0-F39F-4736-B907-399E2DD8B8E5}"/>
          </ac:picMkLst>
        </pc:picChg>
        <pc:picChg chg="add mod">
          <ac:chgData name="中橋 亨" userId="e46fef90-d228-48df-973b-54e956b97b0f" providerId="ADAL" clId="{FEB6F457-D59E-4E90-86D5-4DC8F4218ADE}" dt="2021-03-22T09:11:20.273" v="114" actId="1076"/>
          <ac:picMkLst>
            <pc:docMk/>
            <pc:sldMk cId="870311812" sldId="256"/>
            <ac:picMk id="13" creationId="{1E9D4014-310F-4870-9E95-3CEFFD5FA5C5}"/>
          </ac:picMkLst>
        </pc:picChg>
        <pc:picChg chg="add mod">
          <ac:chgData name="中橋 亨" userId="e46fef90-d228-48df-973b-54e956b97b0f" providerId="ADAL" clId="{FEB6F457-D59E-4E90-86D5-4DC8F4218ADE}" dt="2021-03-22T09:11:20.273" v="114" actId="1076"/>
          <ac:picMkLst>
            <pc:docMk/>
            <pc:sldMk cId="870311812" sldId="256"/>
            <ac:picMk id="14" creationId="{3ABEF84E-6E93-4953-AF72-C57D45BCF394}"/>
          </ac:picMkLst>
        </pc:picChg>
        <pc:picChg chg="add mod">
          <ac:chgData name="中橋 亨" userId="e46fef90-d228-48df-973b-54e956b97b0f" providerId="ADAL" clId="{FEB6F457-D59E-4E90-86D5-4DC8F4218ADE}" dt="2021-03-22T09:11:20.273" v="114" actId="1076"/>
          <ac:picMkLst>
            <pc:docMk/>
            <pc:sldMk cId="870311812" sldId="256"/>
            <ac:picMk id="19" creationId="{9DEA1A0A-5873-488D-90D2-2939F29D303B}"/>
          </ac:picMkLst>
        </pc:picChg>
      </pc:sldChg>
      <pc:sldChg chg="addSp delSp modSp mod">
        <pc:chgData name="中橋 亨" userId="e46fef90-d228-48df-973b-54e956b97b0f" providerId="ADAL" clId="{FEB6F457-D59E-4E90-86D5-4DC8F4218ADE}" dt="2021-03-22T09:27:17.475" v="629" actId="113"/>
        <pc:sldMkLst>
          <pc:docMk/>
          <pc:sldMk cId="2172609706" sldId="263"/>
        </pc:sldMkLst>
        <pc:spChg chg="add mod">
          <ac:chgData name="中橋 亨" userId="e46fef90-d228-48df-973b-54e956b97b0f" providerId="ADAL" clId="{FEB6F457-D59E-4E90-86D5-4DC8F4218ADE}" dt="2021-03-22T09:18:51.591" v="252" actId="14100"/>
          <ac:spMkLst>
            <pc:docMk/>
            <pc:sldMk cId="2172609706" sldId="263"/>
            <ac:spMk id="2" creationId="{38FCCCD9-D60E-4ED5-8072-D1DF318BB1C3}"/>
          </ac:spMkLst>
        </pc:spChg>
        <pc:spChg chg="mod">
          <ac:chgData name="中橋 亨" userId="e46fef90-d228-48df-973b-54e956b97b0f" providerId="ADAL" clId="{FEB6F457-D59E-4E90-86D5-4DC8F4218ADE}" dt="2021-03-22T09:25:40.744" v="561" actId="1076"/>
          <ac:spMkLst>
            <pc:docMk/>
            <pc:sldMk cId="2172609706" sldId="263"/>
            <ac:spMk id="17" creationId="{905024D7-C547-4EBA-B3F2-8E798A982DC5}"/>
          </ac:spMkLst>
        </pc:spChg>
        <pc:spChg chg="mod">
          <ac:chgData name="中橋 亨" userId="e46fef90-d228-48df-973b-54e956b97b0f" providerId="ADAL" clId="{FEB6F457-D59E-4E90-86D5-4DC8F4218ADE}" dt="2021-03-22T09:26:27.582" v="626" actId="6549"/>
          <ac:spMkLst>
            <pc:docMk/>
            <pc:sldMk cId="2172609706" sldId="263"/>
            <ac:spMk id="23" creationId="{E045E3AA-B734-42E0-AA15-C66AC320DA0F}"/>
          </ac:spMkLst>
        </pc:spChg>
        <pc:spChg chg="mod">
          <ac:chgData name="中橋 亨" userId="e46fef90-d228-48df-973b-54e956b97b0f" providerId="ADAL" clId="{FEB6F457-D59E-4E90-86D5-4DC8F4218ADE}" dt="2021-03-22T09:27:17.475" v="629" actId="113"/>
          <ac:spMkLst>
            <pc:docMk/>
            <pc:sldMk cId="2172609706" sldId="263"/>
            <ac:spMk id="33" creationId="{A045A55C-67FE-4446-8173-5C821E51C08A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34" creationId="{3867D0C2-A387-471D-9E44-9D79E2DE3552}"/>
          </ac:spMkLst>
        </pc:spChg>
        <pc:spChg chg="mod">
          <ac:chgData name="中橋 亨" userId="e46fef90-d228-48df-973b-54e956b97b0f" providerId="ADAL" clId="{FEB6F457-D59E-4E90-86D5-4DC8F4218ADE}" dt="2021-03-22T09:21:58.685" v="386" actId="1076"/>
          <ac:spMkLst>
            <pc:docMk/>
            <pc:sldMk cId="2172609706" sldId="263"/>
            <ac:spMk id="35" creationId="{93491242-2866-4487-8A10-338807047E83}"/>
          </ac:spMkLst>
        </pc:spChg>
        <pc:spChg chg="mod">
          <ac:chgData name="中橋 亨" userId="e46fef90-d228-48df-973b-54e956b97b0f" providerId="ADAL" clId="{FEB6F457-D59E-4E90-86D5-4DC8F4218ADE}" dt="2021-03-22T09:16:22.509" v="166" actId="14100"/>
          <ac:spMkLst>
            <pc:docMk/>
            <pc:sldMk cId="2172609706" sldId="263"/>
            <ac:spMk id="40" creationId="{9AF1B186-AC71-460F-B532-84DAFC589F08}"/>
          </ac:spMkLst>
        </pc:spChg>
        <pc:spChg chg="mod">
          <ac:chgData name="中橋 亨" userId="e46fef90-d228-48df-973b-54e956b97b0f" providerId="ADAL" clId="{FEB6F457-D59E-4E90-86D5-4DC8F4218ADE}" dt="2021-03-22T09:21:37.454" v="383" actId="113"/>
          <ac:spMkLst>
            <pc:docMk/>
            <pc:sldMk cId="2172609706" sldId="263"/>
            <ac:spMk id="41" creationId="{D1DC4E87-AC9C-4447-AA10-807092543883}"/>
          </ac:spMkLst>
        </pc:spChg>
        <pc:spChg chg="mod">
          <ac:chgData name="中橋 亨" userId="e46fef90-d228-48df-973b-54e956b97b0f" providerId="ADAL" clId="{FEB6F457-D59E-4E90-86D5-4DC8F4218ADE}" dt="2021-03-22T09:16:07.962" v="165" actId="6549"/>
          <ac:spMkLst>
            <pc:docMk/>
            <pc:sldMk cId="2172609706" sldId="263"/>
            <ac:spMk id="45" creationId="{D29319FB-97A5-48AA-8A5D-0632CD8AB199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50" creationId="{27B38BFA-AC87-4F30-94AD-0840C0461FE4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56" creationId="{452E6924-40A0-45FC-8CEE-97F45D151F28}"/>
          </ac:spMkLst>
        </pc:spChg>
        <pc:spChg chg="mod">
          <ac:chgData name="中橋 亨" userId="e46fef90-d228-48df-973b-54e956b97b0f" providerId="ADAL" clId="{FEB6F457-D59E-4E90-86D5-4DC8F4218ADE}" dt="2021-03-22T09:16:36.719" v="168" actId="255"/>
          <ac:spMkLst>
            <pc:docMk/>
            <pc:sldMk cId="2172609706" sldId="263"/>
            <ac:spMk id="57" creationId="{B556C213-129B-4AD1-A15A-72D6A7182231}"/>
          </ac:spMkLst>
        </pc:spChg>
        <pc:spChg chg="mod">
          <ac:chgData name="中橋 亨" userId="e46fef90-d228-48df-973b-54e956b97b0f" providerId="ADAL" clId="{FEB6F457-D59E-4E90-86D5-4DC8F4218ADE}" dt="2021-03-22T09:14:51.896" v="154" actId="255"/>
          <ac:spMkLst>
            <pc:docMk/>
            <pc:sldMk cId="2172609706" sldId="263"/>
            <ac:spMk id="58" creationId="{1E3DDBA4-456C-41CB-97D3-1B22BE53644A}"/>
          </ac:spMkLst>
        </pc:spChg>
        <pc:spChg chg="mod">
          <ac:chgData name="中橋 亨" userId="e46fef90-d228-48df-973b-54e956b97b0f" providerId="ADAL" clId="{FEB6F457-D59E-4E90-86D5-4DC8F4218ADE}" dt="2021-03-22T09:15:00.534" v="157" actId="1037"/>
          <ac:spMkLst>
            <pc:docMk/>
            <pc:sldMk cId="2172609706" sldId="263"/>
            <ac:spMk id="59" creationId="{BD93D5B4-DFC9-43EF-B3B5-EAD8A8D7A16D}"/>
          </ac:spMkLst>
        </pc:spChg>
        <pc:spChg chg="mod">
          <ac:chgData name="中橋 亨" userId="e46fef90-d228-48df-973b-54e956b97b0f" providerId="ADAL" clId="{FEB6F457-D59E-4E90-86D5-4DC8F4218ADE}" dt="2021-03-22T09:14:51.896" v="154" actId="255"/>
          <ac:spMkLst>
            <pc:docMk/>
            <pc:sldMk cId="2172609706" sldId="263"/>
            <ac:spMk id="60" creationId="{955C9037-C4C4-4FAD-A0D4-6865FBB4759F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65" creationId="{3DFF76A4-4299-4C48-9D43-5B70E844A6E3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66" creationId="{9823D12D-A00F-42FA-866C-69EF906A09D8}"/>
          </ac:spMkLst>
        </pc:spChg>
        <pc:spChg chg="del mod">
          <ac:chgData name="中橋 亨" userId="e46fef90-d228-48df-973b-54e956b97b0f" providerId="ADAL" clId="{FEB6F457-D59E-4E90-86D5-4DC8F4218ADE}" dt="2021-03-22T09:15:43.075" v="162" actId="478"/>
          <ac:spMkLst>
            <pc:docMk/>
            <pc:sldMk cId="2172609706" sldId="263"/>
            <ac:spMk id="69" creationId="{1B1CA5DA-79BF-4612-A774-339761D5C87E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73" creationId="{E8215110-DA2E-49D1-BDF7-EF23C017ED26}"/>
          </ac:spMkLst>
        </pc:spChg>
        <pc:spChg chg="del mod">
          <ac:chgData name="中橋 亨" userId="e46fef90-d228-48df-973b-54e956b97b0f" providerId="ADAL" clId="{FEB6F457-D59E-4E90-86D5-4DC8F4218ADE}" dt="2021-03-22T09:15:22.878" v="159" actId="478"/>
          <ac:spMkLst>
            <pc:docMk/>
            <pc:sldMk cId="2172609706" sldId="263"/>
            <ac:spMk id="76" creationId="{BED62A38-8554-450E-BE4B-4F5ED0C51D60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77" creationId="{268EA290-43CC-461E-AAC9-C4EF36CF0B7E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78" creationId="{333B2A95-0AD8-4D8F-87AC-174250FBF7AD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82" creationId="{E3D8155A-5998-4C20-8BEF-10788523878F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86" creationId="{272C1EBB-7AA4-456B-B1F7-40AA1F117455}"/>
          </ac:spMkLst>
        </pc:spChg>
        <pc:spChg chg="del mod">
          <ac:chgData name="中橋 亨" userId="e46fef90-d228-48df-973b-54e956b97b0f" providerId="ADAL" clId="{FEB6F457-D59E-4E90-86D5-4DC8F4218ADE}" dt="2021-03-22T09:16:46.099" v="169" actId="478"/>
          <ac:spMkLst>
            <pc:docMk/>
            <pc:sldMk cId="2172609706" sldId="263"/>
            <ac:spMk id="89" creationId="{B2324EA8-4C2B-4CFC-93AA-7DD897771F32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90" creationId="{5F21E891-72B0-4234-A66D-9417DB563E02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91" creationId="{FF3FB97F-3395-4ED3-ACA6-33D8BFF00B17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95" creationId="{D100E37C-9680-431F-9487-99CF0EF3DE81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99" creationId="{A08CBB07-546F-477A-B498-B3611C75603A}"/>
          </ac:spMkLst>
        </pc:spChg>
        <pc:spChg chg="del mod">
          <ac:chgData name="中橋 亨" userId="e46fef90-d228-48df-973b-54e956b97b0f" providerId="ADAL" clId="{FEB6F457-D59E-4E90-86D5-4DC8F4218ADE}" dt="2021-03-22T09:15:43.075" v="162" actId="478"/>
          <ac:spMkLst>
            <pc:docMk/>
            <pc:sldMk cId="2172609706" sldId="263"/>
            <ac:spMk id="102" creationId="{D26376CA-03B4-4458-8B16-40CD864085DA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103" creationId="{C90012D9-4FFA-41E9-80A2-20FEDA40E858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104" creationId="{07AE87B9-F6C9-447F-9763-0DE8450F5E4D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108" creationId="{C505A3D3-5963-4BA8-9B8A-C0C53DE9C537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111" creationId="{6523DC77-C8E3-46F0-AF64-181914CF2ADA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112" creationId="{4E7943AE-D159-48D3-9FF0-E77371DF8772}"/>
          </ac:spMkLst>
        </pc:spChg>
        <pc:spChg chg="mod">
          <ac:chgData name="中橋 亨" userId="e46fef90-d228-48df-973b-54e956b97b0f" providerId="ADAL" clId="{FEB6F457-D59E-4E90-86D5-4DC8F4218ADE}" dt="2021-03-22T09:16:29.659" v="167" actId="255"/>
          <ac:spMkLst>
            <pc:docMk/>
            <pc:sldMk cId="2172609706" sldId="263"/>
            <ac:spMk id="113" creationId="{96901979-BA98-4108-9892-437F687731A9}"/>
          </ac:spMkLst>
        </pc:spChg>
        <pc:spChg chg="mod">
          <ac:chgData name="中橋 亨" userId="e46fef90-d228-48df-973b-54e956b97b0f" providerId="ADAL" clId="{FEB6F457-D59E-4E90-86D5-4DC8F4218ADE}" dt="2021-03-22T09:14:41.862" v="153" actId="1076"/>
          <ac:spMkLst>
            <pc:docMk/>
            <pc:sldMk cId="2172609706" sldId="263"/>
            <ac:spMk id="116" creationId="{A687D197-319A-467F-998C-79A161508F97}"/>
          </ac:spMkLst>
        </pc:spChg>
        <pc:spChg chg="del mod">
          <ac:chgData name="中橋 亨" userId="e46fef90-d228-48df-973b-54e956b97b0f" providerId="ADAL" clId="{FEB6F457-D59E-4E90-86D5-4DC8F4218ADE}" dt="2021-03-22T09:20:33.906" v="313" actId="478"/>
          <ac:spMkLst>
            <pc:docMk/>
            <pc:sldMk cId="2172609706" sldId="263"/>
            <ac:spMk id="218" creationId="{441E3FC5-C06A-40FF-BB70-688D297BE4A7}"/>
          </ac:spMkLst>
        </pc:spChg>
        <pc:spChg chg="del mod">
          <ac:chgData name="中橋 亨" userId="e46fef90-d228-48df-973b-54e956b97b0f" providerId="ADAL" clId="{FEB6F457-D59E-4E90-86D5-4DC8F4218ADE}" dt="2021-03-22T09:13:49.214" v="149" actId="478"/>
          <ac:spMkLst>
            <pc:docMk/>
            <pc:sldMk cId="2172609706" sldId="263"/>
            <ac:spMk id="224" creationId="{D48B6FA6-7C40-4984-A5AD-1534320A8186}"/>
          </ac:spMkLst>
        </pc:spChg>
        <pc:spChg chg="del">
          <ac:chgData name="中橋 亨" userId="e46fef90-d228-48df-973b-54e956b97b0f" providerId="ADAL" clId="{FEB6F457-D59E-4E90-86D5-4DC8F4218ADE}" dt="2021-03-22T09:13:49.214" v="149" actId="478"/>
          <ac:spMkLst>
            <pc:docMk/>
            <pc:sldMk cId="2172609706" sldId="263"/>
            <ac:spMk id="225" creationId="{6D92B18B-B5BF-4EF6-9429-0474FAE1B24E}"/>
          </ac:spMkLst>
        </pc:spChg>
        <pc:grpChg chg="add mod">
          <ac:chgData name="中橋 亨" userId="e46fef90-d228-48df-973b-54e956b97b0f" providerId="ADAL" clId="{FEB6F457-D59E-4E90-86D5-4DC8F4218ADE}" dt="2021-03-22T09:14:41.862" v="153" actId="1076"/>
          <ac:grpSpMkLst>
            <pc:docMk/>
            <pc:sldMk cId="2172609706" sldId="263"/>
            <ac:grpSpMk id="28" creationId="{F85AFB9C-AA8D-4804-B56F-7B596B4A0A05}"/>
          </ac:grpSpMkLst>
        </pc:grpChg>
        <pc:grpChg chg="mod">
          <ac:chgData name="中橋 亨" userId="e46fef90-d228-48df-973b-54e956b97b0f" providerId="ADAL" clId="{FEB6F457-D59E-4E90-86D5-4DC8F4218ADE}" dt="2021-03-22T09:14:41.862" v="153" actId="1076"/>
          <ac:grpSpMkLst>
            <pc:docMk/>
            <pc:sldMk cId="2172609706" sldId="263"/>
            <ac:grpSpMk id="46" creationId="{C136C659-AA53-4501-9F03-B3112AD5727B}"/>
          </ac:grpSpMkLst>
        </pc:grpChg>
        <pc:grpChg chg="mod">
          <ac:chgData name="中橋 亨" userId="e46fef90-d228-48df-973b-54e956b97b0f" providerId="ADAL" clId="{FEB6F457-D59E-4E90-86D5-4DC8F4218ADE}" dt="2021-03-22T09:14:41.862" v="153" actId="1076"/>
          <ac:grpSpMkLst>
            <pc:docMk/>
            <pc:sldMk cId="2172609706" sldId="263"/>
            <ac:grpSpMk id="51" creationId="{F2F5FEB1-3DCC-4864-91BF-8004C72CCE25}"/>
          </ac:grpSpMkLst>
        </pc:grpChg>
        <pc:grpChg chg="mod">
          <ac:chgData name="中橋 亨" userId="e46fef90-d228-48df-973b-54e956b97b0f" providerId="ADAL" clId="{FEB6F457-D59E-4E90-86D5-4DC8F4218ADE}" dt="2021-03-22T09:14:41.862" v="153" actId="1076"/>
          <ac:grpSpMkLst>
            <pc:docMk/>
            <pc:sldMk cId="2172609706" sldId="263"/>
            <ac:grpSpMk id="55" creationId="{666C2DDB-D9FB-4B18-9026-C12190B7C565}"/>
          </ac:grpSpMkLst>
        </pc:grpChg>
        <pc:grpChg chg="mod">
          <ac:chgData name="中橋 亨" userId="e46fef90-d228-48df-973b-54e956b97b0f" providerId="ADAL" clId="{FEB6F457-D59E-4E90-86D5-4DC8F4218ADE}" dt="2021-03-22T09:14:41.862" v="153" actId="1076"/>
          <ac:grpSpMkLst>
            <pc:docMk/>
            <pc:sldMk cId="2172609706" sldId="263"/>
            <ac:grpSpMk id="61" creationId="{67393D6D-6C7A-4C99-ADAD-C82661033595}"/>
          </ac:grpSpMkLst>
        </pc:grpChg>
        <pc:grpChg chg="mod">
          <ac:chgData name="中橋 亨" userId="e46fef90-d228-48df-973b-54e956b97b0f" providerId="ADAL" clId="{FEB6F457-D59E-4E90-86D5-4DC8F4218ADE}" dt="2021-03-22T09:14:41.862" v="153" actId="1076"/>
          <ac:grpSpMkLst>
            <pc:docMk/>
            <pc:sldMk cId="2172609706" sldId="263"/>
            <ac:grpSpMk id="62" creationId="{FAA68522-61F1-4F32-A397-81E76F44B89D}"/>
          </ac:grpSpMkLst>
        </pc:grpChg>
        <pc:grpChg chg="mod">
          <ac:chgData name="中橋 亨" userId="e46fef90-d228-48df-973b-54e956b97b0f" providerId="ADAL" clId="{FEB6F457-D59E-4E90-86D5-4DC8F4218ADE}" dt="2021-03-22T09:14:41.862" v="153" actId="1076"/>
          <ac:grpSpMkLst>
            <pc:docMk/>
            <pc:sldMk cId="2172609706" sldId="263"/>
            <ac:grpSpMk id="63" creationId="{BFD17E1C-D595-48CD-AC09-54CDDF25F499}"/>
          </ac:grpSpMkLst>
        </pc:grpChg>
        <pc:grpChg chg="mod">
          <ac:chgData name="中橋 亨" userId="e46fef90-d228-48df-973b-54e956b97b0f" providerId="ADAL" clId="{FEB6F457-D59E-4E90-86D5-4DC8F4218ADE}" dt="2021-03-22T09:14:41.862" v="153" actId="1076"/>
          <ac:grpSpMkLst>
            <pc:docMk/>
            <pc:sldMk cId="2172609706" sldId="263"/>
            <ac:grpSpMk id="64" creationId="{DFDBF612-8809-46B0-8BCE-979F115C44C5}"/>
          </ac:grpSpMkLst>
        </pc:grpChg>
        <pc:grpChg chg="mod">
          <ac:chgData name="中橋 亨" userId="e46fef90-d228-48df-973b-54e956b97b0f" providerId="ADAL" clId="{FEB6F457-D59E-4E90-86D5-4DC8F4218ADE}" dt="2021-03-22T09:14:41.862" v="153" actId="1076"/>
          <ac:grpSpMkLst>
            <pc:docMk/>
            <pc:sldMk cId="2172609706" sldId="263"/>
            <ac:grpSpMk id="71" creationId="{A287FBC2-1589-40A0-8F34-2C03A8A8E1C0}"/>
          </ac:grpSpMkLst>
        </pc:grpChg>
        <pc:grpChg chg="mod">
          <ac:chgData name="中橋 亨" userId="e46fef90-d228-48df-973b-54e956b97b0f" providerId="ADAL" clId="{FEB6F457-D59E-4E90-86D5-4DC8F4218ADE}" dt="2021-03-22T09:14:41.862" v="153" actId="1076"/>
          <ac:grpSpMkLst>
            <pc:docMk/>
            <pc:sldMk cId="2172609706" sldId="263"/>
            <ac:grpSpMk id="72" creationId="{1F6E77C6-2608-4544-B6AA-553A7335CDD3}"/>
          </ac:grpSpMkLst>
        </pc:grpChg>
        <pc:grpChg chg="mod">
          <ac:chgData name="中橋 亨" userId="e46fef90-d228-48df-973b-54e956b97b0f" providerId="ADAL" clId="{FEB6F457-D59E-4E90-86D5-4DC8F4218ADE}" dt="2021-03-22T09:14:41.862" v="153" actId="1076"/>
          <ac:grpSpMkLst>
            <pc:docMk/>
            <pc:sldMk cId="2172609706" sldId="263"/>
            <ac:grpSpMk id="79" creationId="{2161F193-04A4-4F8B-9E98-A8B14EBEB983}"/>
          </ac:grpSpMkLst>
        </pc:grpChg>
        <pc:grpChg chg="mod">
          <ac:chgData name="中橋 亨" userId="e46fef90-d228-48df-973b-54e956b97b0f" providerId="ADAL" clId="{FEB6F457-D59E-4E90-86D5-4DC8F4218ADE}" dt="2021-03-22T09:14:41.862" v="153" actId="1076"/>
          <ac:grpSpMkLst>
            <pc:docMk/>
            <pc:sldMk cId="2172609706" sldId="263"/>
            <ac:grpSpMk id="84" creationId="{9814AF1B-E1EA-4652-9D36-60DE4A0603CE}"/>
          </ac:grpSpMkLst>
        </pc:grpChg>
        <pc:grpChg chg="mod">
          <ac:chgData name="中橋 亨" userId="e46fef90-d228-48df-973b-54e956b97b0f" providerId="ADAL" clId="{FEB6F457-D59E-4E90-86D5-4DC8F4218ADE}" dt="2021-03-22T09:14:41.862" v="153" actId="1076"/>
          <ac:grpSpMkLst>
            <pc:docMk/>
            <pc:sldMk cId="2172609706" sldId="263"/>
            <ac:grpSpMk id="85" creationId="{AB37BF51-15D4-4E00-AA93-DFF0D06CFF63}"/>
          </ac:grpSpMkLst>
        </pc:grpChg>
        <pc:grpChg chg="mod">
          <ac:chgData name="中橋 亨" userId="e46fef90-d228-48df-973b-54e956b97b0f" providerId="ADAL" clId="{FEB6F457-D59E-4E90-86D5-4DC8F4218ADE}" dt="2021-03-22T09:14:41.862" v="153" actId="1076"/>
          <ac:grpSpMkLst>
            <pc:docMk/>
            <pc:sldMk cId="2172609706" sldId="263"/>
            <ac:grpSpMk id="92" creationId="{DE31FF45-78B1-48D1-A1DE-CAD1F53FB69A}"/>
          </ac:grpSpMkLst>
        </pc:grpChg>
        <pc:grpChg chg="mod">
          <ac:chgData name="中橋 亨" userId="e46fef90-d228-48df-973b-54e956b97b0f" providerId="ADAL" clId="{FEB6F457-D59E-4E90-86D5-4DC8F4218ADE}" dt="2021-03-22T09:14:41.862" v="153" actId="1076"/>
          <ac:grpSpMkLst>
            <pc:docMk/>
            <pc:sldMk cId="2172609706" sldId="263"/>
            <ac:grpSpMk id="97" creationId="{B8473CE5-112A-438B-8763-8E3C683483D9}"/>
          </ac:grpSpMkLst>
        </pc:grpChg>
        <pc:grpChg chg="mod">
          <ac:chgData name="中橋 亨" userId="e46fef90-d228-48df-973b-54e956b97b0f" providerId="ADAL" clId="{FEB6F457-D59E-4E90-86D5-4DC8F4218ADE}" dt="2021-03-22T09:14:41.862" v="153" actId="1076"/>
          <ac:grpSpMkLst>
            <pc:docMk/>
            <pc:sldMk cId="2172609706" sldId="263"/>
            <ac:grpSpMk id="98" creationId="{FD90544E-1C8F-4ADE-A471-DD171ABCC68B}"/>
          </ac:grpSpMkLst>
        </pc:grpChg>
        <pc:grpChg chg="mod">
          <ac:chgData name="中橋 亨" userId="e46fef90-d228-48df-973b-54e956b97b0f" providerId="ADAL" clId="{FEB6F457-D59E-4E90-86D5-4DC8F4218ADE}" dt="2021-03-22T09:14:41.862" v="153" actId="1076"/>
          <ac:grpSpMkLst>
            <pc:docMk/>
            <pc:sldMk cId="2172609706" sldId="263"/>
            <ac:grpSpMk id="105" creationId="{0A570BE6-A26E-40E1-9783-28F82A024C0E}"/>
          </ac:grpSpMkLst>
        </pc:grpChg>
        <pc:grpChg chg="mod">
          <ac:chgData name="中橋 亨" userId="e46fef90-d228-48df-973b-54e956b97b0f" providerId="ADAL" clId="{FEB6F457-D59E-4E90-86D5-4DC8F4218ADE}" dt="2021-03-22T09:14:41.862" v="153" actId="1076"/>
          <ac:grpSpMkLst>
            <pc:docMk/>
            <pc:sldMk cId="2172609706" sldId="263"/>
            <ac:grpSpMk id="115" creationId="{20598139-F61D-4E51-8ED5-0479755DEB4C}"/>
          </ac:grpSpMkLst>
        </pc:grpChg>
        <pc:picChg chg="mod">
          <ac:chgData name="中橋 亨" userId="e46fef90-d228-48df-973b-54e956b97b0f" providerId="ADAL" clId="{FEB6F457-D59E-4E90-86D5-4DC8F4218ADE}" dt="2021-03-22T09:18:14.049" v="243" actId="1076"/>
          <ac:picMkLst>
            <pc:docMk/>
            <pc:sldMk cId="2172609706" sldId="263"/>
            <ac:picMk id="21" creationId="{20979F20-6334-4631-B7F9-48CA99B3B1D1}"/>
          </ac:picMkLst>
        </pc:picChg>
        <pc:picChg chg="mod">
          <ac:chgData name="中橋 亨" userId="e46fef90-d228-48df-973b-54e956b97b0f" providerId="ADAL" clId="{FEB6F457-D59E-4E90-86D5-4DC8F4218ADE}" dt="2021-03-22T09:26:59.650" v="628" actId="1076"/>
          <ac:picMkLst>
            <pc:docMk/>
            <pc:sldMk cId="2172609706" sldId="263"/>
            <ac:picMk id="31" creationId="{8CF1D8D9-F4EC-4823-9436-0BB8ACF1C3F7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39" creationId="{5890782D-E4B8-425E-BE01-82DAD2FEB672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42" creationId="{9AC1D9FE-19FD-4E49-A624-C9F5F50FE563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47" creationId="{BECE6E7B-A1E2-41AF-8505-2321AF52078A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52" creationId="{7CADAC89-DA26-47EF-9373-D04E1DA42B6A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53" creationId="{5F04E779-90B3-49F5-84D5-D013A2FFDED1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54" creationId="{DCC83ED0-D9EB-4E96-889E-D5657DA8EC74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67" creationId="{3DB3AB57-662F-4AEE-8126-88D8D44CAEF7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68" creationId="{8876D283-21DC-4737-8E93-C27BA0A753BC}"/>
          </ac:picMkLst>
        </pc:picChg>
        <pc:picChg chg="del mod">
          <ac:chgData name="中橋 亨" userId="e46fef90-d228-48df-973b-54e956b97b0f" providerId="ADAL" clId="{FEB6F457-D59E-4E90-86D5-4DC8F4218ADE}" dt="2021-03-22T09:13:49.214" v="149" actId="478"/>
          <ac:picMkLst>
            <pc:docMk/>
            <pc:sldMk cId="2172609706" sldId="263"/>
            <ac:picMk id="70" creationId="{3C09694F-F702-4189-BB10-C1C3C7A5605E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74" creationId="{69ACB602-1D5F-412E-91F5-0E1EDA51D942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75" creationId="{BB3FE8BD-1FB6-453A-87BB-6B5753DEAA6C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80" creationId="{F3D54AF3-B030-4EAA-ADE7-10BD17B6BEF4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81" creationId="{29B348B0-E64E-4537-A8BB-60BC82C7B1AE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83" creationId="{5244DF3C-5DE6-40E6-A744-207C7B7FE792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87" creationId="{A40E3551-F852-444C-92ED-636C7C8EEEBF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88" creationId="{0FC41E76-82FD-4A53-9D1F-E01F7CE4F0DF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93" creationId="{953F9C75-1467-45D0-BD97-60FFAEC29D14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94" creationId="{EE35A712-3D6C-49C8-9FFD-86B291C13A74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96" creationId="{40AA8DD9-25FB-4E24-A3EE-FF1CCFDB5D73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100" creationId="{270590CC-8FED-450D-91AF-CD14594C7150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101" creationId="{E035DC7C-18F4-46F3-B3E8-140BC1A28172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106" creationId="{BE1A8CF4-F0C5-432E-8BF5-250A0EFFDF83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107" creationId="{B15B7677-748C-4CD9-9C94-1025DCC63C66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109" creationId="{7048FE5A-A0A1-4B40-A9C7-76C5047657BF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110" creationId="{167703F7-3794-450A-9FEB-569FA66AE056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114" creationId="{3E7FEEC2-1D07-491B-99A6-E3D8C464B878}"/>
          </ac:picMkLst>
        </pc:picChg>
        <pc:picChg chg="mod">
          <ac:chgData name="中橋 亨" userId="e46fef90-d228-48df-973b-54e956b97b0f" providerId="ADAL" clId="{FEB6F457-D59E-4E90-86D5-4DC8F4218ADE}" dt="2021-03-22T09:14:41.862" v="153" actId="1076"/>
          <ac:picMkLst>
            <pc:docMk/>
            <pc:sldMk cId="2172609706" sldId="263"/>
            <ac:picMk id="117" creationId="{A7EE6381-F5C0-419B-9EE0-70A3C5F56D9E}"/>
          </ac:picMkLst>
        </pc:picChg>
        <pc:cxnChg chg="mod">
          <ac:chgData name="中橋 亨" userId="e46fef90-d228-48df-973b-54e956b97b0f" providerId="ADAL" clId="{FEB6F457-D59E-4E90-86D5-4DC8F4218ADE}" dt="2021-03-22T09:14:41.862" v="153" actId="1076"/>
          <ac:cxnSpMkLst>
            <pc:docMk/>
            <pc:sldMk cId="2172609706" sldId="263"/>
            <ac:cxnSpMk id="36" creationId="{583F4DB7-1DBF-4A15-946C-1A3D0C01FDDE}"/>
          </ac:cxnSpMkLst>
        </pc:cxnChg>
        <pc:cxnChg chg="mod">
          <ac:chgData name="中橋 亨" userId="e46fef90-d228-48df-973b-54e956b97b0f" providerId="ADAL" clId="{FEB6F457-D59E-4E90-86D5-4DC8F4218ADE}" dt="2021-03-22T09:14:41.862" v="153" actId="1076"/>
          <ac:cxnSpMkLst>
            <pc:docMk/>
            <pc:sldMk cId="2172609706" sldId="263"/>
            <ac:cxnSpMk id="37" creationId="{CCAFE532-36EA-431A-927E-3F46C21418C3}"/>
          </ac:cxnSpMkLst>
        </pc:cxnChg>
        <pc:cxnChg chg="mod">
          <ac:chgData name="中橋 亨" userId="e46fef90-d228-48df-973b-54e956b97b0f" providerId="ADAL" clId="{FEB6F457-D59E-4E90-86D5-4DC8F4218ADE}" dt="2021-03-22T09:14:41.862" v="153" actId="1076"/>
          <ac:cxnSpMkLst>
            <pc:docMk/>
            <pc:sldMk cId="2172609706" sldId="263"/>
            <ac:cxnSpMk id="38" creationId="{22EEA8CC-ACAF-4C31-893B-1DD3B7590346}"/>
          </ac:cxnSpMkLst>
        </pc:cxnChg>
        <pc:cxnChg chg="mod">
          <ac:chgData name="中橋 亨" userId="e46fef90-d228-48df-973b-54e956b97b0f" providerId="ADAL" clId="{FEB6F457-D59E-4E90-86D5-4DC8F4218ADE}" dt="2021-03-22T09:14:41.862" v="153" actId="1076"/>
          <ac:cxnSpMkLst>
            <pc:docMk/>
            <pc:sldMk cId="2172609706" sldId="263"/>
            <ac:cxnSpMk id="43" creationId="{C8FD8BD6-11B8-458E-9500-50658F7A4EAA}"/>
          </ac:cxnSpMkLst>
        </pc:cxnChg>
        <pc:cxnChg chg="mod">
          <ac:chgData name="中橋 亨" userId="e46fef90-d228-48df-973b-54e956b97b0f" providerId="ADAL" clId="{FEB6F457-D59E-4E90-86D5-4DC8F4218ADE}" dt="2021-03-22T09:14:41.862" v="153" actId="1076"/>
          <ac:cxnSpMkLst>
            <pc:docMk/>
            <pc:sldMk cId="2172609706" sldId="263"/>
            <ac:cxnSpMk id="44" creationId="{7AC2EE28-6865-427A-9069-C029052E2AED}"/>
          </ac:cxnSpMkLst>
        </pc:cxnChg>
        <pc:cxnChg chg="mod">
          <ac:chgData name="中橋 亨" userId="e46fef90-d228-48df-973b-54e956b97b0f" providerId="ADAL" clId="{FEB6F457-D59E-4E90-86D5-4DC8F4218ADE}" dt="2021-03-22T09:14:41.862" v="153" actId="1076"/>
          <ac:cxnSpMkLst>
            <pc:docMk/>
            <pc:sldMk cId="2172609706" sldId="263"/>
            <ac:cxnSpMk id="48" creationId="{69C0F65C-5CF1-4625-BDE5-D3A3564C863E}"/>
          </ac:cxnSpMkLst>
        </pc:cxnChg>
        <pc:cxnChg chg="mod">
          <ac:chgData name="中橋 亨" userId="e46fef90-d228-48df-973b-54e956b97b0f" providerId="ADAL" clId="{FEB6F457-D59E-4E90-86D5-4DC8F4218ADE}" dt="2021-03-22T09:14:41.862" v="153" actId="1076"/>
          <ac:cxnSpMkLst>
            <pc:docMk/>
            <pc:sldMk cId="2172609706" sldId="263"/>
            <ac:cxnSpMk id="49" creationId="{CAC75C7B-A488-4284-80DF-AEB0B8CDCCA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30E18-E179-4E27-8299-5C5E7F6C6646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540EC-5AFC-4A46-81D8-1B6881928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18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7629-12BA-4CAB-9EAE-086A418CF689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9380" y="10408777"/>
            <a:ext cx="623181" cy="212873"/>
          </a:xfrm>
          <a:prstGeom prst="rect">
            <a:avLst/>
          </a:prstGeom>
        </p:spPr>
        <p:txBody>
          <a:bodyPr/>
          <a:lstStyle/>
          <a:p>
            <a:fld id="{3010EE39-FE8B-4DEB-B486-3E062D7B01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D4C432E-08EE-49F9-86FB-2D8ECFF5DC2E}"/>
              </a:ext>
            </a:extLst>
          </p:cNvPr>
          <p:cNvSpPr/>
          <p:nvPr userDrawn="1"/>
        </p:nvSpPr>
        <p:spPr>
          <a:xfrm>
            <a:off x="0" y="-1"/>
            <a:ext cx="7556500" cy="970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AF16474-3430-4A9B-A42B-0F076B42FF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70" y="202150"/>
            <a:ext cx="850149" cy="22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23635B4-CFE2-44CD-9EBE-3CC246A5D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7556500" cy="2315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59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5"/>
            <a:ext cx="3825479" cy="7599245"/>
          </a:xfrm>
        </p:spPr>
        <p:txBody>
          <a:bodyPr/>
          <a:lstStyle>
            <a:lvl1pPr>
              <a:defRPr sz="2591"/>
            </a:lvl1pPr>
            <a:lvl2pPr>
              <a:defRPr sz="2267"/>
            </a:lvl2pPr>
            <a:lvl3pPr>
              <a:defRPr sz="1943"/>
            </a:lvl3pPr>
            <a:lvl4pPr>
              <a:defRPr sz="1619"/>
            </a:lvl4pPr>
            <a:lvl5pPr>
              <a:defRPr sz="1619"/>
            </a:lvl5pPr>
            <a:lvl6pPr>
              <a:defRPr sz="1619"/>
            </a:lvl6pPr>
            <a:lvl7pPr>
              <a:defRPr sz="1619"/>
            </a:lvl7pPr>
            <a:lvl8pPr>
              <a:defRPr sz="1619"/>
            </a:lvl8pPr>
            <a:lvl9pPr>
              <a:defRPr sz="161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295"/>
            </a:lvl1pPr>
            <a:lvl2pPr marL="370161" indent="0">
              <a:buNone/>
              <a:defRPr sz="1133"/>
            </a:lvl2pPr>
            <a:lvl3pPr marL="740321" indent="0">
              <a:buNone/>
              <a:defRPr sz="972"/>
            </a:lvl3pPr>
            <a:lvl4pPr marL="1110482" indent="0">
              <a:buNone/>
              <a:defRPr sz="810"/>
            </a:lvl4pPr>
            <a:lvl5pPr marL="1480642" indent="0">
              <a:buNone/>
              <a:defRPr sz="810"/>
            </a:lvl5pPr>
            <a:lvl6pPr marL="1850803" indent="0">
              <a:buNone/>
              <a:defRPr sz="810"/>
            </a:lvl6pPr>
            <a:lvl7pPr marL="2220963" indent="0">
              <a:buNone/>
              <a:defRPr sz="810"/>
            </a:lvl7pPr>
            <a:lvl8pPr marL="2591124" indent="0">
              <a:buNone/>
              <a:defRPr sz="810"/>
            </a:lvl8pPr>
            <a:lvl9pPr marL="2961284" indent="0">
              <a:buNone/>
              <a:defRPr sz="81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4B4-0FA1-4623-AD36-3FCB353B4DFB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69380" y="10408777"/>
            <a:ext cx="623181" cy="212873"/>
          </a:xfrm>
          <a:prstGeom prst="rect">
            <a:avLst/>
          </a:prstGeom>
        </p:spPr>
        <p:txBody>
          <a:bodyPr/>
          <a:lstStyle/>
          <a:p>
            <a:fld id="{3010EE39-FE8B-4DEB-B486-3E062D7B01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05357C6-8B42-41F0-AA34-8282915D8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70" y="202150"/>
            <a:ext cx="850149" cy="22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6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931D172-2C21-49FB-835C-AA5450C57C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7556500" cy="2315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59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5"/>
            <a:ext cx="3825479" cy="7599245"/>
          </a:xfrm>
        </p:spPr>
        <p:txBody>
          <a:bodyPr anchor="t"/>
          <a:lstStyle>
            <a:lvl1pPr marL="0" indent="0">
              <a:buNone/>
              <a:defRPr sz="2591"/>
            </a:lvl1pPr>
            <a:lvl2pPr marL="370161" indent="0">
              <a:buNone/>
              <a:defRPr sz="2267"/>
            </a:lvl2pPr>
            <a:lvl3pPr marL="740321" indent="0">
              <a:buNone/>
              <a:defRPr sz="1943"/>
            </a:lvl3pPr>
            <a:lvl4pPr marL="1110482" indent="0">
              <a:buNone/>
              <a:defRPr sz="1619"/>
            </a:lvl4pPr>
            <a:lvl5pPr marL="1480642" indent="0">
              <a:buNone/>
              <a:defRPr sz="1619"/>
            </a:lvl5pPr>
            <a:lvl6pPr marL="1850803" indent="0">
              <a:buNone/>
              <a:defRPr sz="1619"/>
            </a:lvl6pPr>
            <a:lvl7pPr marL="2220963" indent="0">
              <a:buNone/>
              <a:defRPr sz="1619"/>
            </a:lvl7pPr>
            <a:lvl8pPr marL="2591124" indent="0">
              <a:buNone/>
              <a:defRPr sz="1619"/>
            </a:lvl8pPr>
            <a:lvl9pPr marL="2961284" indent="0">
              <a:buNone/>
              <a:defRPr sz="161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295"/>
            </a:lvl1pPr>
            <a:lvl2pPr marL="370161" indent="0">
              <a:buNone/>
              <a:defRPr sz="1133"/>
            </a:lvl2pPr>
            <a:lvl3pPr marL="740321" indent="0">
              <a:buNone/>
              <a:defRPr sz="972"/>
            </a:lvl3pPr>
            <a:lvl4pPr marL="1110482" indent="0">
              <a:buNone/>
              <a:defRPr sz="810"/>
            </a:lvl4pPr>
            <a:lvl5pPr marL="1480642" indent="0">
              <a:buNone/>
              <a:defRPr sz="810"/>
            </a:lvl5pPr>
            <a:lvl6pPr marL="1850803" indent="0">
              <a:buNone/>
              <a:defRPr sz="810"/>
            </a:lvl6pPr>
            <a:lvl7pPr marL="2220963" indent="0">
              <a:buNone/>
              <a:defRPr sz="810"/>
            </a:lvl7pPr>
            <a:lvl8pPr marL="2591124" indent="0">
              <a:buNone/>
              <a:defRPr sz="810"/>
            </a:lvl8pPr>
            <a:lvl9pPr marL="2961284" indent="0">
              <a:buNone/>
              <a:defRPr sz="81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D1C2-0ADD-4954-89D6-052D7CB668C1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69380" y="10408777"/>
            <a:ext cx="623181" cy="212873"/>
          </a:xfrm>
          <a:prstGeom prst="rect">
            <a:avLst/>
          </a:prstGeom>
        </p:spPr>
        <p:txBody>
          <a:bodyPr/>
          <a:lstStyle/>
          <a:p>
            <a:fld id="{3010EE39-FE8B-4DEB-B486-3E062D7B01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02130C7-6CD1-4C1B-A75A-249C4809B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70" y="202150"/>
            <a:ext cx="850149" cy="22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6860FB8-2EB4-483E-92C5-5A2025FF78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7556500" cy="2315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3C11-074A-4D04-8BB3-8C25D994A83F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9380" y="10408777"/>
            <a:ext cx="623181" cy="212873"/>
          </a:xfrm>
          <a:prstGeom prst="rect">
            <a:avLst/>
          </a:prstGeom>
        </p:spPr>
        <p:txBody>
          <a:bodyPr/>
          <a:lstStyle/>
          <a:p>
            <a:fld id="{3010EE39-FE8B-4DEB-B486-3E062D7B01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5E6B79C-656A-48EA-BF4D-DD4655D2B8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70" y="202150"/>
            <a:ext cx="850149" cy="22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3509412-864D-4F16-8316-F0C3D9910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7556500" cy="231552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161864-0AD6-4C0C-A764-EE3182459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860" y="10066380"/>
            <a:ext cx="1700213" cy="212873"/>
          </a:xfrm>
        </p:spPr>
        <p:txBody>
          <a:bodyPr/>
          <a:lstStyle/>
          <a:p>
            <a:fld id="{2154E1D5-386A-422F-8821-A6FA789C229B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2797FE-A6F1-45B0-B11B-0FB50817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9380" y="10408777"/>
            <a:ext cx="623181" cy="212873"/>
          </a:xfrm>
          <a:prstGeom prst="rect">
            <a:avLst/>
          </a:prstGeom>
        </p:spPr>
        <p:txBody>
          <a:bodyPr/>
          <a:lstStyle/>
          <a:p>
            <a:fld id="{3010EE39-FE8B-4DEB-B486-3E062D7B01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AEAF010-B1EC-4DAD-9413-11F5590E0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70" y="202150"/>
            <a:ext cx="850149" cy="22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8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エン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3509412-864D-4F16-8316-F0C3D9910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7556500" cy="2315527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161864-0AD6-4C0C-A764-EE3182459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860" y="10066380"/>
            <a:ext cx="1700213" cy="212873"/>
          </a:xfrm>
        </p:spPr>
        <p:txBody>
          <a:bodyPr/>
          <a:lstStyle/>
          <a:p>
            <a:fld id="{2154E1D5-386A-422F-8821-A6FA789C229B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2797FE-A6F1-45B0-B11B-0FB50817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9380" y="10408777"/>
            <a:ext cx="623181" cy="212873"/>
          </a:xfrm>
          <a:prstGeom prst="rect">
            <a:avLst/>
          </a:prstGeom>
        </p:spPr>
        <p:txBody>
          <a:bodyPr/>
          <a:lstStyle/>
          <a:p>
            <a:fld id="{3010EE39-FE8B-4DEB-B486-3E062D7B01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4216619-6257-4779-B283-7034F37DF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990" y="4712549"/>
            <a:ext cx="3942521" cy="83568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54E18D1-CFAE-42E5-82FA-6CC6F67112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497" y="10421974"/>
            <a:ext cx="1141773" cy="1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7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E98705B4-F861-4E15-B76A-9B748784982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2020092"/>
            <a:ext cx="7556500" cy="4697214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kumimoji="1" lang="ja-JP" altLang="en-US" sz="2159" dirty="0"/>
          </a:p>
        </p:txBody>
      </p:sp>
    </p:spTree>
    <p:extLst>
      <p:ext uri="{BB962C8B-B14F-4D97-AF65-F5344CB8AC3E}">
        <p14:creationId xmlns:p14="http://schemas.microsoft.com/office/powerpoint/2010/main" val="418201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1" y="569327"/>
            <a:ext cx="6517481" cy="847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1" y="1614172"/>
            <a:ext cx="6517481" cy="838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860" y="10066380"/>
            <a:ext cx="1700213" cy="212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EBD90-0422-4A53-8D77-788A11E4F335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F5C163-4310-4EBB-B36D-57EEE2F69F35}"/>
              </a:ext>
            </a:extLst>
          </p:cNvPr>
          <p:cNvSpPr txBox="1"/>
          <p:nvPr userDrawn="1"/>
        </p:nvSpPr>
        <p:spPr>
          <a:xfrm>
            <a:off x="152860" y="10421111"/>
            <a:ext cx="1999265" cy="208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756" i="1" dirty="0">
                <a:solidFill>
                  <a:schemeClr val="bg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Copyright</a:t>
            </a:r>
            <a:r>
              <a:rPr kumimoji="1" lang="ja-JP" altLang="en-US" sz="756" i="1" dirty="0">
                <a:solidFill>
                  <a:schemeClr val="bg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Ⓒ </a:t>
            </a:r>
            <a:r>
              <a:rPr kumimoji="1" lang="en-US" altLang="ja-JP" sz="756" i="1" dirty="0">
                <a:solidFill>
                  <a:schemeClr val="bg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2019   I-O DATA DEVICE, INC.</a:t>
            </a:r>
            <a:endParaRPr kumimoji="1" lang="ja-JP" altLang="en-US" sz="756" i="1" dirty="0">
              <a:solidFill>
                <a:schemeClr val="bg1"/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982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hdr="0" ftr="0" dt="0"/>
  <p:txStyles>
    <p:titleStyle>
      <a:lvl1pPr algn="ctr" defTabSz="740321" rtl="0" eaLnBrk="1" latinLnBrk="0" hangingPunct="1">
        <a:lnSpc>
          <a:spcPct val="90000"/>
        </a:lnSpc>
        <a:spcBef>
          <a:spcPct val="0"/>
        </a:spcBef>
        <a:buNone/>
        <a:defRPr kumimoji="1" sz="3562" b="1" kern="1200">
          <a:solidFill>
            <a:schemeClr val="accent1">
              <a:lumMod val="50000"/>
            </a:schemeClr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+mj-cs"/>
        </a:defRPr>
      </a:lvl1pPr>
    </p:titleStyle>
    <p:bodyStyle>
      <a:lvl1pPr marL="185080" indent="-185080" algn="l" defTabSz="740321" rtl="0" eaLnBrk="1" latinLnBrk="0" hangingPunct="1">
        <a:lnSpc>
          <a:spcPct val="90000"/>
        </a:lnSpc>
        <a:spcBef>
          <a:spcPts val="810"/>
        </a:spcBef>
        <a:buFont typeface="Arial" panose="020B0604020202020204" pitchFamily="34" charset="0"/>
        <a:buChar char="•"/>
        <a:defRPr kumimoji="1" sz="2267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1pPr>
      <a:lvl2pPr marL="555241" indent="-185080" algn="l" defTabSz="740321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2pPr>
      <a:lvl3pPr marL="925401" indent="-185080" algn="l" defTabSz="740321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kumimoji="1" sz="1619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3pPr>
      <a:lvl4pPr marL="1295562" indent="-185080" algn="l" defTabSz="740321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kumimoji="1" sz="1457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4pPr>
      <a:lvl5pPr marL="1665722" indent="-185080" algn="l" defTabSz="740321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kumimoji="1" sz="1457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5pPr>
      <a:lvl6pPr marL="2035883" indent="-185080" algn="l" defTabSz="740321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6pPr>
      <a:lvl7pPr marL="2406044" indent="-185080" algn="l" defTabSz="740321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7pPr>
      <a:lvl8pPr marL="2776204" indent="-185080" algn="l" defTabSz="740321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8pPr>
      <a:lvl9pPr marL="3146365" indent="-185080" algn="l" defTabSz="740321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321" rtl="0" eaLnBrk="1" latinLnBrk="0" hangingPunct="1"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1pPr>
      <a:lvl2pPr marL="370161" algn="l" defTabSz="740321" rtl="0" eaLnBrk="1" latinLnBrk="0" hangingPunct="1"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2pPr>
      <a:lvl3pPr marL="740321" algn="l" defTabSz="740321" rtl="0" eaLnBrk="1" latinLnBrk="0" hangingPunct="1"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3pPr>
      <a:lvl4pPr marL="1110482" algn="l" defTabSz="740321" rtl="0" eaLnBrk="1" latinLnBrk="0" hangingPunct="1"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4pPr>
      <a:lvl5pPr marL="1480642" algn="l" defTabSz="740321" rtl="0" eaLnBrk="1" latinLnBrk="0" hangingPunct="1"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5pPr>
      <a:lvl6pPr marL="1850803" algn="l" defTabSz="740321" rtl="0" eaLnBrk="1" latinLnBrk="0" hangingPunct="1"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6pPr>
      <a:lvl7pPr marL="2220963" algn="l" defTabSz="740321" rtl="0" eaLnBrk="1" latinLnBrk="0" hangingPunct="1"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7pPr>
      <a:lvl8pPr marL="2591124" algn="l" defTabSz="740321" rtl="0" eaLnBrk="1" latinLnBrk="0" hangingPunct="1"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8pPr>
      <a:lvl9pPr marL="2961284" algn="l" defTabSz="740321" rtl="0" eaLnBrk="1" latinLnBrk="0" hangingPunct="1"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hyperlink" Target="https://partner.iodata.jp/event/seminar/210225/b1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3.jpeg"/><Relationship Id="rId21" Type="http://schemas.openxmlformats.org/officeDocument/2006/relationships/image" Target="../media/image29.svg"/><Relationship Id="rId7" Type="http://schemas.openxmlformats.org/officeDocument/2006/relationships/image" Target="../media/image16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5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hyperlink" Target="https://www.iodata.jp/product/av/streaming-box/gv-lsmixeri/" TargetMode="External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9.png"/><Relationship Id="rId19" Type="http://schemas.openxmlformats.org/officeDocument/2006/relationships/image" Target="../media/image27.jpeg"/><Relationship Id="rId4" Type="http://schemas.openxmlformats.org/officeDocument/2006/relationships/image" Target="../media/image10.jpeg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スライド番号プレースホルダー 3">
            <a:extLst>
              <a:ext uri="{FF2B5EF4-FFF2-40B4-BE49-F238E27FC236}">
                <a16:creationId xmlns:a16="http://schemas.microsoft.com/office/drawing/2014/main" id="{3168C257-4F7C-4417-AEE2-9F13D496621F}"/>
              </a:ext>
            </a:extLst>
          </p:cNvPr>
          <p:cNvSpPr>
            <a:spLocks noGrp="1"/>
          </p:cNvSpPr>
          <p:nvPr/>
        </p:nvSpPr>
        <p:spPr>
          <a:xfrm>
            <a:off x="9077406" y="8298242"/>
            <a:ext cx="530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6655E-7316-49B1-BA65-EFB79EBF7F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8F5D4AE-E9AA-4690-8876-1A27F3EFF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2452"/>
            <a:ext cx="7556500" cy="369333"/>
          </a:xfrm>
          <a:prstGeom prst="rect">
            <a:avLst/>
          </a:prstGeom>
        </p:spPr>
      </p:pic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C7F3E2D5-921A-410B-8CE5-6C19FD3577AD}"/>
              </a:ext>
            </a:extLst>
          </p:cNvPr>
          <p:cNvSpPr txBox="1"/>
          <p:nvPr/>
        </p:nvSpPr>
        <p:spPr>
          <a:xfrm>
            <a:off x="1155359" y="3076817"/>
            <a:ext cx="538080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>
              <a:defRPr>
                <a:solidFill>
                  <a:srgbClr val="333333"/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</a:rPr>
              <a:t>テレビのような校内配信が簡単に実現できます！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766DCC7-0E1A-4028-BD04-3CDD58C37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2" y="-342379"/>
            <a:ext cx="7556500" cy="22870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1B1455D-AC34-4577-9570-95F1C18AC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64413"/>
            <a:ext cx="7556500" cy="78170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F33DFE4-87A5-45BE-A333-C250107E7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" y="7497162"/>
            <a:ext cx="7556500" cy="4019415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EAFF37E-178A-4C5A-BB30-F882A0B4BEC4}"/>
              </a:ext>
            </a:extLst>
          </p:cNvPr>
          <p:cNvGrpSpPr/>
          <p:nvPr/>
        </p:nvGrpSpPr>
        <p:grpSpPr>
          <a:xfrm>
            <a:off x="187028" y="3480514"/>
            <a:ext cx="7224048" cy="3872220"/>
            <a:chOff x="186915" y="3511276"/>
            <a:chExt cx="7224048" cy="3872220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B7EFE8A-EA5E-45A5-AFE8-FF0B92FE003D}"/>
                </a:ext>
              </a:extLst>
            </p:cNvPr>
            <p:cNvSpPr/>
            <p:nvPr/>
          </p:nvSpPr>
          <p:spPr>
            <a:xfrm>
              <a:off x="186915" y="3511276"/>
              <a:ext cx="7182669" cy="38469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 descr="グラフィカル ユーザー インターフェイス, テキスト&#10;&#10;自動的に生成された説明">
              <a:extLst>
                <a:ext uri="{FF2B5EF4-FFF2-40B4-BE49-F238E27FC236}">
                  <a16:creationId xmlns:a16="http://schemas.microsoft.com/office/drawing/2014/main" id="{2966DDE0-F39F-4736-B907-399E2DD8B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81" b="-1"/>
            <a:stretch/>
          </p:blipFill>
          <p:spPr>
            <a:xfrm>
              <a:off x="539004" y="3916101"/>
              <a:ext cx="3054733" cy="1737459"/>
            </a:xfrm>
            <a:prstGeom prst="rect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F2436E85-51C2-45B6-BB86-F7835DF8A436}"/>
                </a:ext>
              </a:extLst>
            </p:cNvPr>
            <p:cNvSpPr/>
            <p:nvPr/>
          </p:nvSpPr>
          <p:spPr>
            <a:xfrm>
              <a:off x="2327277" y="5918210"/>
              <a:ext cx="2762804" cy="122921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ja-JP" sz="1000" dirty="0">
                  <a:solidFill>
                    <a:schemeClr val="tx1"/>
                  </a:solidFill>
                  <a:latin typeface="+mn-ea"/>
                </a:rPr>
                <a:t>iPad</a:t>
              </a:r>
              <a:r>
                <a:rPr lang="ja-JP" altLang="en-US" sz="1000" dirty="0">
                  <a:solidFill>
                    <a:schemeClr val="tx1"/>
                  </a:solidFill>
                  <a:latin typeface="+mn-ea"/>
                </a:rPr>
                <a:t>だから直感操作。児童生徒自身が簡単にテロップ編集できます。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ja-JP" altLang="en-US" sz="1000" dirty="0">
                  <a:solidFill>
                    <a:schemeClr val="tx1"/>
                  </a:solidFill>
                  <a:latin typeface="+mn-ea"/>
                </a:rPr>
                <a:t>２台のカメラ映像の同時表示や、パソコンからの動画映像も差し込めます。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ja-JP" altLang="en-US" sz="1000" dirty="0">
                  <a:solidFill>
                    <a:schemeClr val="tx1"/>
                  </a:solidFill>
                  <a:latin typeface="+mn-ea"/>
                </a:rPr>
                <a:t>シーン切り替えもスライドレバーで簡単スムーズ。</a:t>
              </a:r>
            </a:p>
          </p:txBody>
        </p:sp>
        <p:pic>
          <p:nvPicPr>
            <p:cNvPr id="13" name="Picture 12" descr="画像">
              <a:extLst>
                <a:ext uri="{FF2B5EF4-FFF2-40B4-BE49-F238E27FC236}">
                  <a16:creationId xmlns:a16="http://schemas.microsoft.com/office/drawing/2014/main" id="{1E9D4014-310F-4870-9E95-3CEFFD5FA5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6620" y="5792537"/>
              <a:ext cx="1472399" cy="1160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図 13" descr="GV-LSMIXER/I+GoogleMeetのネットワーク放送室&#10;">
              <a:extLst>
                <a:ext uri="{FF2B5EF4-FFF2-40B4-BE49-F238E27FC236}">
                  <a16:creationId xmlns:a16="http://schemas.microsoft.com/office/drawing/2014/main" id="{3ABEF84E-6E93-4953-AF72-C57D45BCF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178" y="6105877"/>
              <a:ext cx="843309" cy="843309"/>
            </a:xfrm>
            <a:prstGeom prst="rect">
              <a:avLst/>
            </a:prstGeom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85D79F28-7580-4E76-995A-547FE0F278DE}"/>
                </a:ext>
              </a:extLst>
            </p:cNvPr>
            <p:cNvSpPr/>
            <p:nvPr/>
          </p:nvSpPr>
          <p:spPr>
            <a:xfrm>
              <a:off x="5081774" y="6902189"/>
              <a:ext cx="23291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100" b="1" dirty="0">
                  <a:hlinkClick r:id="rId9"/>
                </a:rPr>
                <a:t>https://partner.iodata.jp/event/seminar/210225/b1</a:t>
              </a:r>
              <a:endParaRPr lang="ja-JP" altLang="en-US" sz="1100" b="1" dirty="0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306054D-A601-4873-B62C-79B8027081B4}"/>
                </a:ext>
              </a:extLst>
            </p:cNvPr>
            <p:cNvSpPr/>
            <p:nvPr/>
          </p:nvSpPr>
          <p:spPr>
            <a:xfrm>
              <a:off x="5169725" y="5806312"/>
              <a:ext cx="2153286" cy="2769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  <a:latin typeface="+mn-ea"/>
                </a:rPr>
                <a:t>デモンストレーション動画</a:t>
              </a:r>
            </a:p>
          </p:txBody>
        </p: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375F1B12-8E5F-44AB-A880-CFEC5A8A153D}"/>
                </a:ext>
              </a:extLst>
            </p:cNvPr>
            <p:cNvSpPr/>
            <p:nvPr/>
          </p:nvSpPr>
          <p:spPr>
            <a:xfrm>
              <a:off x="539004" y="3610799"/>
              <a:ext cx="1545633" cy="211863"/>
            </a:xfrm>
            <a:prstGeom prst="roundRect">
              <a:avLst/>
            </a:prstGeom>
            <a:solidFill>
              <a:srgbClr val="0B223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/>
                <a:t>テロップ入り映像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19D215F-6DD3-4D64-A6A2-E00211909133}"/>
                </a:ext>
              </a:extLst>
            </p:cNvPr>
            <p:cNvSpPr/>
            <p:nvPr/>
          </p:nvSpPr>
          <p:spPr>
            <a:xfrm>
              <a:off x="539004" y="6952609"/>
              <a:ext cx="180763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ライブストリーミング</a:t>
              </a:r>
              <a:r>
                <a:rPr lang="en-US" altLang="ja-JP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BOX</a:t>
              </a: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en-US" altLang="ja-JP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GV-LSMIXER/I</a:t>
              </a:r>
              <a:endParaRPr lang="ja-JP" altLang="en-US" sz="1100" dirty="0"/>
            </a:p>
          </p:txBody>
        </p:sp>
        <p:pic>
          <p:nvPicPr>
            <p:cNvPr id="19" name="図 18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9DEA1A0A-5873-488D-90D2-2939F29D3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8" b="-5"/>
            <a:stretch/>
          </p:blipFill>
          <p:spPr>
            <a:xfrm>
              <a:off x="3962765" y="3924030"/>
              <a:ext cx="3056867" cy="1737459"/>
            </a:xfrm>
            <a:prstGeom prst="rect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97F33BFA-366F-4F40-B4A8-0010CBD7E4BF}"/>
                </a:ext>
              </a:extLst>
            </p:cNvPr>
            <p:cNvSpPr/>
            <p:nvPr/>
          </p:nvSpPr>
          <p:spPr>
            <a:xfrm>
              <a:off x="3962765" y="3610799"/>
              <a:ext cx="1545633" cy="211863"/>
            </a:xfrm>
            <a:prstGeom prst="roundRect">
              <a:avLst/>
            </a:prstGeom>
            <a:solidFill>
              <a:srgbClr val="0B223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/>
                <a:t>動画入り映像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031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68F5D4AE-E9AA-4690-8876-1A27F3EFF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1" y="-84828"/>
            <a:ext cx="7556500" cy="369333"/>
          </a:xfrm>
          <a:prstGeom prst="rect">
            <a:avLst/>
          </a:prstGeom>
        </p:spPr>
      </p:pic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C7F3E2D5-921A-410B-8CE5-6C19FD3577AD}"/>
              </a:ext>
            </a:extLst>
          </p:cNvPr>
          <p:cNvSpPr txBox="1"/>
          <p:nvPr/>
        </p:nvSpPr>
        <p:spPr>
          <a:xfrm>
            <a:off x="1202040" y="-61582"/>
            <a:ext cx="538080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>
              <a:defRPr>
                <a:solidFill>
                  <a:srgbClr val="333333"/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</a:rPr>
              <a:t>テレビのような校内配信が簡単に実現できます！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05024D7-C547-4EBA-B3F2-8E798A982DC5}"/>
              </a:ext>
            </a:extLst>
          </p:cNvPr>
          <p:cNvSpPr/>
          <p:nvPr/>
        </p:nvSpPr>
        <p:spPr>
          <a:xfrm>
            <a:off x="136776" y="4058665"/>
            <a:ext cx="7359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</a:rPr>
              <a:t>iPad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専用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。パソコン不要で</a:t>
            </a:r>
            <a:r>
              <a:rPr lang="ja-JP" altLang="en-US" b="1" dirty="0">
                <a:solidFill>
                  <a:srgbClr val="C00000"/>
                </a:solidFill>
                <a:ea typeface="メイリオ" panose="020B0604030504040204" pitchFamily="50" charset="-128"/>
              </a:rPr>
              <a:t>配信レイアウトをみながら</a:t>
            </a:r>
            <a:r>
              <a:rPr lang="ja-JP" altLang="ja-JP" b="1" dirty="0">
                <a:solidFill>
                  <a:srgbClr val="C00000"/>
                </a:solidFill>
                <a:ea typeface="メイリオ" panose="020B0604030504040204" pitchFamily="50" charset="-128"/>
              </a:rPr>
              <a:t>配信でき</a:t>
            </a:r>
            <a:r>
              <a:rPr lang="ja-JP" altLang="en-US" b="1" dirty="0">
                <a:solidFill>
                  <a:srgbClr val="C00000"/>
                </a:solidFill>
                <a:ea typeface="メイリオ" panose="020B0604030504040204" pitchFamily="50" charset="-128"/>
              </a:rPr>
              <a:t>ます。</a:t>
            </a:r>
            <a:endParaRPr lang="ja-JP" altLang="en-US" dirty="0">
              <a:solidFill>
                <a:srgbClr val="C00000"/>
              </a:solidFill>
            </a:endParaRPr>
          </a:p>
        </p:txBody>
      </p:sp>
      <p:pic>
        <p:nvPicPr>
          <p:cNvPr id="21" name="Picture 10" descr="すべての機器を本商品につなぐだけで準備は完了">
            <a:extLst>
              <a:ext uri="{FF2B5EF4-FFF2-40B4-BE49-F238E27FC236}">
                <a16:creationId xmlns:a16="http://schemas.microsoft.com/office/drawing/2014/main" id="{20979F20-6334-4631-B7F9-48CA99B3B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2128" y="5217818"/>
            <a:ext cx="4167335" cy="27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画像">
            <a:extLst>
              <a:ext uri="{FF2B5EF4-FFF2-40B4-BE49-F238E27FC236}">
                <a16:creationId xmlns:a16="http://schemas.microsoft.com/office/drawing/2014/main" id="{21BE6185-0068-4E92-A981-8033B0A3D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225" y="5485995"/>
            <a:ext cx="2388424" cy="18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字幕 8">
            <a:extLst>
              <a:ext uri="{FF2B5EF4-FFF2-40B4-BE49-F238E27FC236}">
                <a16:creationId xmlns:a16="http://schemas.microsoft.com/office/drawing/2014/main" id="{E045E3AA-B734-42E0-AA15-C66AC320DA0F}"/>
              </a:ext>
            </a:extLst>
          </p:cNvPr>
          <p:cNvSpPr txBox="1">
            <a:spLocks/>
          </p:cNvSpPr>
          <p:nvPr/>
        </p:nvSpPr>
        <p:spPr>
          <a:xfrm>
            <a:off x="377660" y="4550356"/>
            <a:ext cx="6713876" cy="573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5080" indent="-185080" algn="l" defTabSz="740321" rtl="0" eaLnBrk="1" latinLnBrk="0" hangingPunct="1">
              <a:lnSpc>
                <a:spcPct val="90000"/>
              </a:lnSpc>
              <a:spcBef>
                <a:spcPts val="810"/>
              </a:spcBef>
              <a:buFont typeface="Arial" panose="020B0604020202020204" pitchFamily="34" charset="0"/>
              <a:buChar char="•"/>
              <a:defRPr kumimoji="1" sz="2267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1pPr>
            <a:lvl2pPr marL="555241" indent="-185080" algn="l" defTabSz="740321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kumimoji="1" sz="1943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925401" indent="-185080" algn="l" defTabSz="740321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kumimoji="1" sz="1619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295562" indent="-185080" algn="l" defTabSz="740321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kumimoji="1" sz="1457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665722" indent="-185080" algn="l" defTabSz="740321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kumimoji="1" sz="1457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035883" indent="-185080" algn="l" defTabSz="740321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kumimoji="1" sz="1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044" indent="-185080" algn="l" defTabSz="740321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kumimoji="1" sz="1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76204" indent="-185080" algn="l" defTabSz="740321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kumimoji="1" sz="1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46365" indent="-185080" algn="l" defTabSz="740321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kumimoji="1" sz="1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iPad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のタッチ操作だから誰でも使えます。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放送卓のような使い勝手で校内放送ができます。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844210F-2DB6-4CAA-94BE-DCE592090501}"/>
              </a:ext>
            </a:extLst>
          </p:cNvPr>
          <p:cNvSpPr/>
          <p:nvPr/>
        </p:nvSpPr>
        <p:spPr>
          <a:xfrm>
            <a:off x="1256482" y="7922655"/>
            <a:ext cx="58763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iPad</a:t>
            </a: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専用アプリ「</a:t>
            </a:r>
            <a:r>
              <a: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LIVEACROSS</a:t>
            </a: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」（無料ダウンロード）を使用すると、直感的なタッチ操作で画面を切り替えたり、画面を合成したり、音量のミキシングなどが可能です。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8888C7E2-D4FC-46EE-A713-6015A7EAFD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50" y="7908340"/>
            <a:ext cx="936805" cy="936805"/>
          </a:xfrm>
          <a:prstGeom prst="rect">
            <a:avLst/>
          </a:prstGeom>
        </p:spPr>
      </p:pic>
      <p:pic>
        <p:nvPicPr>
          <p:cNvPr id="26" name="Picture 14" descr="高機能な画面スイッチングを直感的に行える">
            <a:extLst>
              <a:ext uri="{FF2B5EF4-FFF2-40B4-BE49-F238E27FC236}">
                <a16:creationId xmlns:a16="http://schemas.microsoft.com/office/drawing/2014/main" id="{751BA87D-43A8-47AE-949A-17E34D822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5949" y="8828201"/>
            <a:ext cx="1067296" cy="8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高機能な画面スイッチングを直感的に行える">
            <a:extLst>
              <a:ext uri="{FF2B5EF4-FFF2-40B4-BE49-F238E27FC236}">
                <a16:creationId xmlns:a16="http://schemas.microsoft.com/office/drawing/2014/main" id="{4DACC3CF-8BA2-492A-9EDB-2DAB3BD38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220" y="8766429"/>
            <a:ext cx="1081826" cy="119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凝った画作りが可能">
            <a:extLst>
              <a:ext uri="{FF2B5EF4-FFF2-40B4-BE49-F238E27FC236}">
                <a16:creationId xmlns:a16="http://schemas.microsoft.com/office/drawing/2014/main" id="{CE47A968-7648-4392-AABF-960A64FB0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04" y="8832118"/>
            <a:ext cx="2047512" cy="100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35C81B8-825F-430E-9FBE-BABECC4A6659}"/>
              </a:ext>
            </a:extLst>
          </p:cNvPr>
          <p:cNvSpPr/>
          <p:nvPr/>
        </p:nvSpPr>
        <p:spPr>
          <a:xfrm>
            <a:off x="5083494" y="8500770"/>
            <a:ext cx="1600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+mn-ea"/>
              </a:rPr>
              <a:t>製品詳細はこちら</a:t>
            </a:r>
            <a:endParaRPr lang="en-US" altLang="ja-JP" sz="1200" dirty="0">
              <a:latin typeface="+mn-ea"/>
            </a:endParaRPr>
          </a:p>
          <a:p>
            <a:pPr algn="ctr"/>
            <a:endParaRPr lang="en-US" altLang="ja-JP" sz="1200" dirty="0">
              <a:solidFill>
                <a:schemeClr val="bg1"/>
              </a:solidFill>
              <a:latin typeface="+mn-ea"/>
            </a:endParaRPr>
          </a:p>
          <a:p>
            <a:pPr algn="ctr"/>
            <a:endParaRPr lang="en-US" altLang="ja-JP" sz="1200" dirty="0">
              <a:solidFill>
                <a:schemeClr val="bg1"/>
              </a:solidFill>
              <a:latin typeface="+mn-ea"/>
            </a:endParaRPr>
          </a:p>
          <a:p>
            <a:pPr algn="ctr"/>
            <a:endParaRPr lang="en-US" altLang="ja-JP" sz="1200" dirty="0">
              <a:solidFill>
                <a:schemeClr val="bg1"/>
              </a:solidFill>
              <a:latin typeface="+mn-ea"/>
            </a:endParaRPr>
          </a:p>
          <a:p>
            <a:pPr algn="ctr"/>
            <a:endParaRPr lang="en-US" altLang="ja-JP" sz="1200" dirty="0">
              <a:solidFill>
                <a:schemeClr val="bg1"/>
              </a:solidFill>
              <a:latin typeface="+mn-ea"/>
            </a:endParaRPr>
          </a:p>
          <a:p>
            <a:pPr algn="ctr"/>
            <a:endParaRPr lang="en-US" altLang="ja-JP" sz="1200" dirty="0">
              <a:solidFill>
                <a:schemeClr val="bg1"/>
              </a:solidFill>
              <a:latin typeface="+mn-ea"/>
            </a:endParaRPr>
          </a:p>
          <a:p>
            <a:pPr algn="ctr"/>
            <a:endParaRPr lang="ja-JP" altLang="en-US" sz="12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8CF1D8D9-F4EC-4823-9436-0BB8ACF1C3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5656" y="8766330"/>
            <a:ext cx="895875" cy="89587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50C1D51-E9C7-4885-BE42-A130CE1FC9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0375900"/>
            <a:ext cx="7556500" cy="304034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D6BF198-1DA9-4C2A-9C3C-9041843C9EC5}"/>
              </a:ext>
            </a:extLst>
          </p:cNvPr>
          <p:cNvSpPr txBox="1"/>
          <p:nvPr/>
        </p:nvSpPr>
        <p:spPr>
          <a:xfrm>
            <a:off x="638182" y="7328006"/>
            <a:ext cx="1555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93547"/>
            <a:r>
              <a:rPr lang="ja-JP" altLang="en-US" sz="12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12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GV-LSMIXER/I</a:t>
            </a:r>
            <a:r>
              <a:rPr lang="ja-JP" altLang="en-US" sz="12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045A55C-67FE-4446-8173-5C821E51C08A}"/>
              </a:ext>
            </a:extLst>
          </p:cNvPr>
          <p:cNvSpPr/>
          <p:nvPr/>
        </p:nvSpPr>
        <p:spPr>
          <a:xfrm>
            <a:off x="4997450" y="9674120"/>
            <a:ext cx="2194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hlinkClick r:id="rId11"/>
              </a:rPr>
              <a:t>https://www.iodata.jp/product/av/streaming-box/gv-lsmixeri/</a:t>
            </a:r>
            <a:endParaRPr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E5AEC67-159A-4784-8A64-1BA2D8EC881F}"/>
              </a:ext>
            </a:extLst>
          </p:cNvPr>
          <p:cNvSpPr/>
          <p:nvPr/>
        </p:nvSpPr>
        <p:spPr>
          <a:xfrm>
            <a:off x="42456" y="10010923"/>
            <a:ext cx="7469594" cy="3411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E294BCF-52B8-4148-9FC0-31C74E1C4FB9}"/>
              </a:ext>
            </a:extLst>
          </p:cNvPr>
          <p:cNvSpPr txBox="1"/>
          <p:nvPr/>
        </p:nvSpPr>
        <p:spPr>
          <a:xfrm>
            <a:off x="38351" y="10017737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お問合せ先：株式会社アイ・オー・データ機器　●●●</a:t>
            </a:r>
            <a:endParaRPr kumimoji="1" lang="en-US" altLang="ja-JP" sz="900" dirty="0"/>
          </a:p>
          <a:p>
            <a:r>
              <a:rPr lang="ja-JP" altLang="en-US" sz="900" dirty="0"/>
              <a:t>　　　　　　ｘｘｘ－ｘｘｘｘ－ｘｘｘｘ</a:t>
            </a:r>
            <a:endParaRPr kumimoji="1" lang="ja-JP" altLang="en-US" sz="900" dirty="0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F85AFB9C-AA8D-4804-B56F-7B596B4A0A05}"/>
              </a:ext>
            </a:extLst>
          </p:cNvPr>
          <p:cNvGrpSpPr/>
          <p:nvPr/>
        </p:nvGrpSpPr>
        <p:grpSpPr>
          <a:xfrm>
            <a:off x="256159" y="413271"/>
            <a:ext cx="6904876" cy="3339964"/>
            <a:chOff x="111674" y="537924"/>
            <a:chExt cx="11829990" cy="5722296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3867D0C2-A387-471D-9E44-9D79E2DE3552}"/>
                </a:ext>
              </a:extLst>
            </p:cNvPr>
            <p:cNvSpPr/>
            <p:nvPr/>
          </p:nvSpPr>
          <p:spPr>
            <a:xfrm>
              <a:off x="7484484" y="1942148"/>
              <a:ext cx="4449721" cy="32099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3491242-2866-4487-8A10-338807047E83}"/>
                </a:ext>
              </a:extLst>
            </p:cNvPr>
            <p:cNvSpPr txBox="1"/>
            <p:nvPr/>
          </p:nvSpPr>
          <p:spPr>
            <a:xfrm>
              <a:off x="10321990" y="1235152"/>
              <a:ext cx="1278078" cy="455962"/>
            </a:xfrm>
            <a:prstGeom prst="roundRect">
              <a:avLst>
                <a:gd name="adj" fmla="val 44235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教室側</a:t>
              </a:r>
            </a:p>
          </p:txBody>
        </p: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583F4DB7-1DBF-4A15-946C-1A3D0C01FDDE}"/>
                </a:ext>
              </a:extLst>
            </p:cNvPr>
            <p:cNvCxnSpPr>
              <a:cxnSpLocks/>
              <a:stCxn id="114" idx="3"/>
              <a:endCxn id="80" idx="1"/>
            </p:cNvCxnSpPr>
            <p:nvPr/>
          </p:nvCxnSpPr>
          <p:spPr>
            <a:xfrm>
              <a:off x="8442378" y="3424179"/>
              <a:ext cx="1849508" cy="18137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CCAFE532-36EA-431A-927E-3F46C21418C3}"/>
                </a:ext>
              </a:extLst>
            </p:cNvPr>
            <p:cNvCxnSpPr>
              <a:cxnSpLocks/>
              <a:stCxn id="114" idx="3"/>
              <a:endCxn id="106" idx="1"/>
            </p:cNvCxnSpPr>
            <p:nvPr/>
          </p:nvCxnSpPr>
          <p:spPr>
            <a:xfrm>
              <a:off x="8442378" y="3424179"/>
              <a:ext cx="1854636" cy="36854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22EEA8CC-ACAF-4C31-893B-1DD3B7590346}"/>
                </a:ext>
              </a:extLst>
            </p:cNvPr>
            <p:cNvCxnSpPr>
              <a:cxnSpLocks/>
              <a:stCxn id="114" idx="3"/>
              <a:endCxn id="93" idx="1"/>
            </p:cNvCxnSpPr>
            <p:nvPr/>
          </p:nvCxnSpPr>
          <p:spPr>
            <a:xfrm flipV="1">
              <a:off x="8442378" y="2316989"/>
              <a:ext cx="1862095" cy="11071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グラフィックス 38" descr="ビデオ カメラ">
              <a:extLst>
                <a:ext uri="{FF2B5EF4-FFF2-40B4-BE49-F238E27FC236}">
                  <a16:creationId xmlns:a16="http://schemas.microsoft.com/office/drawing/2014/main" id="{5890782D-E4B8-425E-BE01-82DAD2FEB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1443538" y="2022611"/>
              <a:ext cx="727827" cy="727827"/>
            </a:xfrm>
            <a:prstGeom prst="rect">
              <a:avLst/>
            </a:prstGeom>
          </p:spPr>
        </p:pic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9AF1B186-AC71-460F-B532-84DAFC589F08}"/>
                </a:ext>
              </a:extLst>
            </p:cNvPr>
            <p:cNvSpPr txBox="1"/>
            <p:nvPr/>
          </p:nvSpPr>
          <p:spPr>
            <a:xfrm>
              <a:off x="111674" y="3711299"/>
              <a:ext cx="2215471" cy="421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+mj-lt"/>
                  <a:ea typeface="游ゴシック" panose="020B0400000000000000" pitchFamily="50" charset="-128"/>
                </a:rPr>
                <a:t>パワーポイント</a:t>
              </a:r>
              <a:r>
                <a:rPr kumimoji="1" lang="en-US" altLang="ja-JP" sz="1000" dirty="0">
                  <a:latin typeface="+mj-lt"/>
                  <a:ea typeface="游ゴシック" panose="020B0400000000000000" pitchFamily="50" charset="-128"/>
                </a:rPr>
                <a:t>PC</a:t>
              </a:r>
              <a:endParaRPr kumimoji="1" lang="ja-JP" altLang="en-US" sz="1000" dirty="0">
                <a:latin typeface="+mj-lt"/>
                <a:ea typeface="游ゴシック" panose="020B0400000000000000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D1DC4E87-AC9C-4447-AA10-807092543883}"/>
                </a:ext>
              </a:extLst>
            </p:cNvPr>
            <p:cNvSpPr txBox="1"/>
            <p:nvPr/>
          </p:nvSpPr>
          <p:spPr>
            <a:xfrm>
              <a:off x="299035" y="537924"/>
              <a:ext cx="5560072" cy="526601"/>
            </a:xfrm>
            <a:prstGeom prst="roundRect">
              <a:avLst>
                <a:gd name="adj" fmla="val 44235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US" altLang="ja-JP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GIGA</a:t>
              </a:r>
              <a:r>
                <a:rPr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スクールネットワーク対応 放送</a:t>
              </a:r>
              <a:r>
                <a:rPr kumimoji="1"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室</a:t>
              </a:r>
            </a:p>
          </p:txBody>
        </p:sp>
        <p:pic>
          <p:nvPicPr>
            <p:cNvPr id="42" name="図 41" descr="図形 が含まれている画像&#10;&#10;自動的に生成された説明">
              <a:extLst>
                <a:ext uri="{FF2B5EF4-FFF2-40B4-BE49-F238E27FC236}">
                  <a16:creationId xmlns:a16="http://schemas.microsoft.com/office/drawing/2014/main" id="{9AC1D9FE-19FD-4E49-A624-C9F5F50FE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356" y="3031186"/>
              <a:ext cx="802520" cy="632661"/>
            </a:xfrm>
            <a:prstGeom prst="rect">
              <a:avLst/>
            </a:prstGeom>
          </p:spPr>
        </p:pic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C8FD8BD6-11B8-458E-9500-50658F7A4EAA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 flipV="1">
              <a:off x="1760876" y="3339055"/>
              <a:ext cx="1106234" cy="8462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7AC2EE28-6865-427A-9069-C029052E2AED}"/>
                </a:ext>
              </a:extLst>
            </p:cNvPr>
            <p:cNvCxnSpPr>
              <a:cxnSpLocks/>
            </p:cNvCxnSpPr>
            <p:nvPr/>
          </p:nvCxnSpPr>
          <p:spPr>
            <a:xfrm>
              <a:off x="2073373" y="2665737"/>
              <a:ext cx="793737" cy="473172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D29319FB-97A5-48AA-8A5D-0632CD8AB199}"/>
                </a:ext>
              </a:extLst>
            </p:cNvPr>
            <p:cNvSpPr/>
            <p:nvPr/>
          </p:nvSpPr>
          <p:spPr>
            <a:xfrm>
              <a:off x="611726" y="4354618"/>
              <a:ext cx="6508845" cy="1793798"/>
            </a:xfrm>
            <a:prstGeom prst="round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47675" indent="-285750"/>
              <a:r>
                <a:rPr kumimoji="1"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◎利点</a:t>
              </a:r>
              <a:endParaRPr kumimoji="1"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333375" indent="-171450">
                <a:buFont typeface="Arial" panose="020B0604020202020204" pitchFamily="34" charset="0"/>
                <a:buChar char="•"/>
              </a:pPr>
              <a:r>
                <a:rPr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映像にテロップを入れたり、放送局のようなシーンの切り替えができます。</a:t>
              </a:r>
              <a:endPara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333375" indent="-171450">
                <a:buFont typeface="Arial" panose="020B0604020202020204" pitchFamily="34" charset="0"/>
                <a:buChar char="•"/>
              </a:pPr>
              <a:r>
                <a:rPr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テロップなどの映像設定は</a:t>
              </a:r>
              <a:r>
                <a:rPr lang="en-US" altLang="ja-JP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iPad</a:t>
              </a:r>
              <a:r>
                <a:rPr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アプリで直感的に行えるので、子供たちは直ぐに使いこなせます。</a:t>
              </a:r>
              <a:endPara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C136C659-AA53-4501-9F03-B3112AD5727B}"/>
                </a:ext>
              </a:extLst>
            </p:cNvPr>
            <p:cNvGrpSpPr/>
            <p:nvPr/>
          </p:nvGrpSpPr>
          <p:grpSpPr>
            <a:xfrm>
              <a:off x="7639858" y="3107848"/>
              <a:ext cx="802520" cy="632661"/>
              <a:chOff x="8046584" y="5363628"/>
              <a:chExt cx="802520" cy="632661"/>
            </a:xfrm>
          </p:grpSpPr>
          <p:pic>
            <p:nvPicPr>
              <p:cNvPr id="114" name="図 113" descr="図形 が含まれている画像&#10;&#10;自動的に生成された説明">
                <a:extLst>
                  <a:ext uri="{FF2B5EF4-FFF2-40B4-BE49-F238E27FC236}">
                    <a16:creationId xmlns:a16="http://schemas.microsoft.com/office/drawing/2014/main" id="{3E7FEEC2-1D07-491B-99A6-E3D8C464B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6584" y="5363628"/>
                <a:ext cx="802520" cy="632661"/>
              </a:xfrm>
              <a:prstGeom prst="rect">
                <a:avLst/>
              </a:prstGeom>
            </p:spPr>
          </p:pic>
          <p:grpSp>
            <p:nvGrpSpPr>
              <p:cNvPr id="115" name="グループ化 114">
                <a:extLst>
                  <a:ext uri="{FF2B5EF4-FFF2-40B4-BE49-F238E27FC236}">
                    <a16:creationId xmlns:a16="http://schemas.microsoft.com/office/drawing/2014/main" id="{20598139-F61D-4E51-8ED5-0479755DEB4C}"/>
                  </a:ext>
                </a:extLst>
              </p:cNvPr>
              <p:cNvGrpSpPr/>
              <p:nvPr/>
            </p:nvGrpSpPr>
            <p:grpSpPr>
              <a:xfrm>
                <a:off x="8128781" y="5389833"/>
                <a:ext cx="638126" cy="372480"/>
                <a:chOff x="9187546" y="5848439"/>
                <a:chExt cx="638126" cy="372480"/>
              </a:xfrm>
            </p:grpSpPr>
            <p:sp>
              <p:nvSpPr>
                <p:cNvPr id="116" name="正方形/長方形 115">
                  <a:extLst>
                    <a:ext uri="{FF2B5EF4-FFF2-40B4-BE49-F238E27FC236}">
                      <a16:creationId xmlns:a16="http://schemas.microsoft.com/office/drawing/2014/main" id="{A687D197-319A-467F-998C-79A161508F97}"/>
                    </a:ext>
                  </a:extLst>
                </p:cNvPr>
                <p:cNvSpPr/>
                <p:nvPr/>
              </p:nvSpPr>
              <p:spPr>
                <a:xfrm>
                  <a:off x="9187546" y="5848439"/>
                  <a:ext cx="638126" cy="372480"/>
                </a:xfrm>
                <a:prstGeom prst="rect">
                  <a:avLst/>
                </a:prstGeom>
                <a:solidFill>
                  <a:srgbClr val="C3C3C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00"/>
                </a:p>
              </p:txBody>
            </p:sp>
            <p:pic>
              <p:nvPicPr>
                <p:cNvPr id="117" name="図 116">
                  <a:extLst>
                    <a:ext uri="{FF2B5EF4-FFF2-40B4-BE49-F238E27FC236}">
                      <a16:creationId xmlns:a16="http://schemas.microsoft.com/office/drawing/2014/main" id="{A7EE6381-F5C0-419B-9EE0-70A3C5F56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71480" y="5862304"/>
                  <a:ext cx="268501" cy="352336"/>
                </a:xfrm>
                <a:prstGeom prst="rect">
                  <a:avLst/>
                </a:prstGeom>
              </p:spPr>
            </p:pic>
          </p:grpSp>
        </p:grpSp>
        <p:pic>
          <p:nvPicPr>
            <p:cNvPr id="47" name="図 46" descr="モニター, 座る, カメラ, コンピュータ が含まれている画像&#10;&#10;自動的に生成された説明">
              <a:extLst>
                <a:ext uri="{FF2B5EF4-FFF2-40B4-BE49-F238E27FC236}">
                  <a16:creationId xmlns:a16="http://schemas.microsoft.com/office/drawing/2014/main" id="{BECE6E7B-A1E2-41AF-8505-2321AF520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798" y="3130194"/>
              <a:ext cx="782185" cy="586978"/>
            </a:xfrm>
            <a:prstGeom prst="rect">
              <a:avLst/>
            </a:prstGeom>
          </p:spPr>
        </p:pic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69C0F65C-5CF1-4625-BDE5-D3A3564C863E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>
              <a:off x="5667034" y="3423683"/>
              <a:ext cx="601764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CAC75C7B-A488-4284-80DF-AEB0B8CDCCAC}"/>
                </a:ext>
              </a:extLst>
            </p:cNvPr>
            <p:cNvCxnSpPr>
              <a:cxnSpLocks/>
              <a:stCxn id="47" idx="3"/>
              <a:endCxn id="114" idx="1"/>
            </p:cNvCxnSpPr>
            <p:nvPr/>
          </p:nvCxnSpPr>
          <p:spPr>
            <a:xfrm>
              <a:off x="7050983" y="3423683"/>
              <a:ext cx="588875" cy="496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27B38BFA-AC87-4F30-94AD-0840C0461FE4}"/>
                </a:ext>
              </a:extLst>
            </p:cNvPr>
            <p:cNvSpPr txBox="1"/>
            <p:nvPr/>
          </p:nvSpPr>
          <p:spPr>
            <a:xfrm>
              <a:off x="7107156" y="3736246"/>
              <a:ext cx="1936093" cy="1212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00" dirty="0" err="1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ChromeBook</a:t>
              </a:r>
              <a:endParaRPr kumimoji="1"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又は</a:t>
              </a:r>
              <a:endPara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kumimoji="1" lang="en-US" altLang="ja-JP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Windows</a:t>
              </a:r>
            </a:p>
            <a:p>
              <a:pPr algn="ctr"/>
              <a:r>
                <a:rPr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（配信用）</a:t>
              </a:r>
              <a:endParaRPr kumimoji="1"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F2F5FEB1-3DCC-4864-91BF-8004C72CCE25}"/>
                </a:ext>
              </a:extLst>
            </p:cNvPr>
            <p:cNvGrpSpPr/>
            <p:nvPr/>
          </p:nvGrpSpPr>
          <p:grpSpPr>
            <a:xfrm>
              <a:off x="2935079" y="1252338"/>
              <a:ext cx="2794632" cy="668647"/>
              <a:chOff x="2935079" y="1252338"/>
              <a:chExt cx="2794632" cy="668647"/>
            </a:xfrm>
          </p:grpSpPr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4E7943AE-D159-48D3-9FF0-E77371DF8772}"/>
                  </a:ext>
                </a:extLst>
              </p:cNvPr>
              <p:cNvSpPr txBox="1"/>
              <p:nvPr/>
            </p:nvSpPr>
            <p:spPr>
              <a:xfrm>
                <a:off x="2967040" y="1252338"/>
                <a:ext cx="2762671" cy="618101"/>
              </a:xfrm>
              <a:prstGeom prst="roundRect">
                <a:avLst>
                  <a:gd name="adj" fmla="val 44235"/>
                </a:avLst>
              </a:prstGeom>
              <a:solidFill>
                <a:srgbClr val="00B05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noAutofit/>
              </a:bodyPr>
              <a:lstStyle/>
              <a:p>
                <a:pPr algn="ctr"/>
                <a:endParaRPr kumimoji="1"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96901979-BA98-4108-9892-437F687731A9}"/>
                  </a:ext>
                </a:extLst>
              </p:cNvPr>
              <p:cNvSpPr txBox="1"/>
              <p:nvPr/>
            </p:nvSpPr>
            <p:spPr>
              <a:xfrm>
                <a:off x="2935079" y="1288216"/>
                <a:ext cx="2780569" cy="632769"/>
              </a:xfrm>
              <a:prstGeom prst="rect">
                <a:avLst/>
              </a:prstGeom>
              <a:no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9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ライブストリーミング</a:t>
                </a:r>
                <a:r>
                  <a:rPr kumimoji="1" lang="en-US" altLang="ja-JP" sz="9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BOX</a:t>
                </a:r>
              </a:p>
              <a:p>
                <a:pPr algn="ctr"/>
                <a:r>
                  <a:rPr lang="en-US" altLang="ja-JP" sz="9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『GV-LSMIXER/I』</a:t>
                </a:r>
                <a:endParaRPr kumimoji="1"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  <p:pic>
          <p:nvPicPr>
            <p:cNvPr id="52" name="Picture 2" descr="放送委員のイラスト（女の子）">
              <a:extLst>
                <a:ext uri="{FF2B5EF4-FFF2-40B4-BE49-F238E27FC236}">
                  <a16:creationId xmlns:a16="http://schemas.microsoft.com/office/drawing/2014/main" id="{7CADAC89-DA26-47EF-9373-D04E1DA42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527" y="1876433"/>
              <a:ext cx="1009879" cy="1097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5F04E779-90B3-49F5-84D5-D013A2FFD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46994" y="3066980"/>
              <a:ext cx="625688" cy="355917"/>
            </a:xfrm>
            <a:prstGeom prst="rect">
              <a:avLst/>
            </a:prstGeom>
          </p:spPr>
        </p:pic>
        <p:pic>
          <p:nvPicPr>
            <p:cNvPr id="54" name="Picture 2" descr="画像">
              <a:extLst>
                <a:ext uri="{FF2B5EF4-FFF2-40B4-BE49-F238E27FC236}">
                  <a16:creationId xmlns:a16="http://schemas.microsoft.com/office/drawing/2014/main" id="{DCC83ED0-D9EB-4E96-889E-D5657DA8E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164" y="2244822"/>
              <a:ext cx="2596538" cy="1947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666C2DDB-D9FB-4B18-9026-C12190B7C565}"/>
                </a:ext>
              </a:extLst>
            </p:cNvPr>
            <p:cNvGrpSpPr/>
            <p:nvPr/>
          </p:nvGrpSpPr>
          <p:grpSpPr>
            <a:xfrm>
              <a:off x="3508231" y="1626683"/>
              <a:ext cx="1642020" cy="1642020"/>
              <a:chOff x="3328728" y="2440357"/>
              <a:chExt cx="1927519" cy="1927519"/>
            </a:xfrm>
          </p:grpSpPr>
          <p:pic>
            <p:nvPicPr>
              <p:cNvPr id="110" name="グラフィックス 109" descr="タブレット">
                <a:extLst>
                  <a:ext uri="{FF2B5EF4-FFF2-40B4-BE49-F238E27FC236}">
                    <a16:creationId xmlns:a16="http://schemas.microsoft.com/office/drawing/2014/main" id="{167703F7-3794-450A-9FEB-569FA66AE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3328728" y="2440357"/>
                <a:ext cx="1927519" cy="1927519"/>
              </a:xfrm>
              <a:prstGeom prst="rect">
                <a:avLst/>
              </a:prstGeom>
            </p:spPr>
          </p:pic>
          <p:sp>
            <p:nvSpPr>
              <p:cNvPr id="111" name="正方形/長方形 110">
                <a:extLst>
                  <a:ext uri="{FF2B5EF4-FFF2-40B4-BE49-F238E27FC236}">
                    <a16:creationId xmlns:a16="http://schemas.microsoft.com/office/drawing/2014/main" id="{6523DC77-C8E3-46F0-AF64-181914CF2ADA}"/>
                  </a:ext>
                </a:extLst>
              </p:cNvPr>
              <p:cNvSpPr/>
              <p:nvPr/>
            </p:nvSpPr>
            <p:spPr>
              <a:xfrm>
                <a:off x="3616165" y="2952088"/>
                <a:ext cx="1351685" cy="8499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000" dirty="0">
                    <a:latin typeface="+mj-lt"/>
                  </a:rPr>
                  <a:t>iPad</a:t>
                </a:r>
                <a:endParaRPr kumimoji="1" lang="ja-JP" altLang="en-US" sz="1000" dirty="0">
                  <a:latin typeface="+mj-lt"/>
                </a:endParaRPr>
              </a:p>
            </p:txBody>
          </p:sp>
        </p:grp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452E6924-40A0-45FC-8CEE-97F45D151F28}"/>
                </a:ext>
              </a:extLst>
            </p:cNvPr>
            <p:cNvSpPr txBox="1"/>
            <p:nvPr/>
          </p:nvSpPr>
          <p:spPr>
            <a:xfrm>
              <a:off x="5805676" y="2205969"/>
              <a:ext cx="1622401" cy="903515"/>
            </a:xfrm>
            <a:prstGeom prst="roundRect">
              <a:avLst>
                <a:gd name="adj" fmla="val 35239"/>
              </a:avLst>
            </a:prstGeom>
            <a:solidFill>
              <a:schemeClr val="accent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endParaRPr kumimoji="1"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B556C213-129B-4AD1-A15A-72D6A7182231}"/>
                </a:ext>
              </a:extLst>
            </p:cNvPr>
            <p:cNvSpPr txBox="1"/>
            <p:nvPr/>
          </p:nvSpPr>
          <p:spPr>
            <a:xfrm>
              <a:off x="5821240" y="2242227"/>
              <a:ext cx="1622401" cy="870057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HDMI</a:t>
              </a:r>
            </a:p>
            <a:p>
              <a:pPr algn="ctr"/>
              <a:r>
                <a:rPr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キャプチャー</a:t>
              </a:r>
              <a:endParaRPr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en-US" altLang="ja-JP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『GV-HUVC』</a:t>
              </a:r>
              <a:endPara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1E3DDBA4-456C-41CB-97D3-1B22BE53644A}"/>
                </a:ext>
              </a:extLst>
            </p:cNvPr>
            <p:cNvSpPr txBox="1"/>
            <p:nvPr/>
          </p:nvSpPr>
          <p:spPr>
            <a:xfrm>
              <a:off x="5435712" y="3463510"/>
              <a:ext cx="846789" cy="36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8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HDMI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BD93D5B4-DFC9-43EF-B3B5-EAD8A8D7A16D}"/>
                </a:ext>
              </a:extLst>
            </p:cNvPr>
            <p:cNvSpPr txBox="1"/>
            <p:nvPr/>
          </p:nvSpPr>
          <p:spPr>
            <a:xfrm>
              <a:off x="6929316" y="3454547"/>
              <a:ext cx="703447" cy="36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8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USB</a:t>
              </a: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955C9037-C4C4-4FAD-A0D4-6865FBB4759F}"/>
                </a:ext>
              </a:extLst>
            </p:cNvPr>
            <p:cNvSpPr txBox="1"/>
            <p:nvPr/>
          </p:nvSpPr>
          <p:spPr>
            <a:xfrm>
              <a:off x="1966311" y="3371177"/>
              <a:ext cx="1186729" cy="58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8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HDMI</a:t>
              </a:r>
            </a:p>
            <a:p>
              <a:pPr algn="r"/>
              <a:r>
                <a:rPr lang="ja-JP" altLang="en-US" sz="8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３入力可能</a:t>
              </a:r>
              <a:endPara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67393D6D-6C7A-4C99-ADAD-C82661033595}"/>
                </a:ext>
              </a:extLst>
            </p:cNvPr>
            <p:cNvGrpSpPr/>
            <p:nvPr/>
          </p:nvGrpSpPr>
          <p:grpSpPr>
            <a:xfrm>
              <a:off x="9998112" y="3260967"/>
              <a:ext cx="1936093" cy="1554006"/>
              <a:chOff x="9998112" y="3260967"/>
              <a:chExt cx="1936093" cy="1554006"/>
            </a:xfrm>
          </p:grpSpPr>
          <p:grpSp>
            <p:nvGrpSpPr>
              <p:cNvPr id="97" name="グループ化 96">
                <a:extLst>
                  <a:ext uri="{FF2B5EF4-FFF2-40B4-BE49-F238E27FC236}">
                    <a16:creationId xmlns:a16="http://schemas.microsoft.com/office/drawing/2014/main" id="{B8473CE5-112A-438B-8763-8E3C683483D9}"/>
                  </a:ext>
                </a:extLst>
              </p:cNvPr>
              <p:cNvGrpSpPr/>
              <p:nvPr/>
            </p:nvGrpSpPr>
            <p:grpSpPr>
              <a:xfrm>
                <a:off x="9998112" y="3260967"/>
                <a:ext cx="1936093" cy="1554006"/>
                <a:chOff x="869591" y="3725933"/>
                <a:chExt cx="1936093" cy="1554006"/>
              </a:xfrm>
            </p:grpSpPr>
            <p:sp>
              <p:nvSpPr>
                <p:cNvPr id="103" name="テキスト ボックス 102">
                  <a:extLst>
                    <a:ext uri="{FF2B5EF4-FFF2-40B4-BE49-F238E27FC236}">
                      <a16:creationId xmlns:a16="http://schemas.microsoft.com/office/drawing/2014/main" id="{C90012D9-4FFA-41E9-80A2-20FEDA40E858}"/>
                    </a:ext>
                  </a:extLst>
                </p:cNvPr>
                <p:cNvSpPr txBox="1"/>
                <p:nvPr/>
              </p:nvSpPr>
              <p:spPr>
                <a:xfrm>
                  <a:off x="869591" y="4594438"/>
                  <a:ext cx="1936093" cy="6855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000" dirty="0" err="1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ChromeBook</a:t>
                  </a:r>
                  <a:endParaRPr kumimoji="1" lang="en-US" altLang="ja-JP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pPr algn="ctr"/>
                  <a:r>
                    <a:rPr lang="en-US" altLang="ja-JP" sz="10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Windows</a:t>
                  </a:r>
                  <a:r>
                    <a:rPr lang="ja-JP" altLang="en-US" sz="10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・</a:t>
                  </a:r>
                  <a:r>
                    <a:rPr lang="en-US" altLang="ja-JP" sz="10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iPad</a:t>
                  </a:r>
                  <a:endParaRPr kumimoji="1" lang="ja-JP" altLang="en-US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104" name="矢印: 折線 103">
                  <a:extLst>
                    <a:ext uri="{FF2B5EF4-FFF2-40B4-BE49-F238E27FC236}">
                      <a16:creationId xmlns:a16="http://schemas.microsoft.com/office/drawing/2014/main" id="{07AE87B9-F6C9-447F-9763-0DE8450F5E4D}"/>
                    </a:ext>
                  </a:extLst>
                </p:cNvPr>
                <p:cNvSpPr/>
                <p:nvPr/>
              </p:nvSpPr>
              <p:spPr>
                <a:xfrm rot="10800000">
                  <a:off x="1633753" y="4085152"/>
                  <a:ext cx="203885" cy="256206"/>
                </a:xfrm>
                <a:prstGeom prst="bentArrow">
                  <a:avLst>
                    <a:gd name="adj1" fmla="val 25000"/>
                    <a:gd name="adj2" fmla="val 4321"/>
                    <a:gd name="adj3" fmla="val 0"/>
                    <a:gd name="adj4" fmla="val 4375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0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5" name="グループ化 104">
                  <a:extLst>
                    <a:ext uri="{FF2B5EF4-FFF2-40B4-BE49-F238E27FC236}">
                      <a16:creationId xmlns:a16="http://schemas.microsoft.com/office/drawing/2014/main" id="{0A570BE6-A26E-40E1-9783-28F82A024C0E}"/>
                    </a:ext>
                  </a:extLst>
                </p:cNvPr>
                <p:cNvGrpSpPr/>
                <p:nvPr/>
              </p:nvGrpSpPr>
              <p:grpSpPr>
                <a:xfrm>
                  <a:off x="1433088" y="3725933"/>
                  <a:ext cx="1259738" cy="945349"/>
                  <a:chOff x="1569287" y="1666654"/>
                  <a:chExt cx="2138019" cy="1604440"/>
                </a:xfrm>
              </p:grpSpPr>
              <p:pic>
                <p:nvPicPr>
                  <p:cNvPr id="107" name="図 106" descr="モニター, テレビ, 画面, コンピュータ が含まれている画像&#10;&#10;自動的に生成された説明">
                    <a:extLst>
                      <a:ext uri="{FF2B5EF4-FFF2-40B4-BE49-F238E27FC236}">
                        <a16:creationId xmlns:a16="http://schemas.microsoft.com/office/drawing/2014/main" id="{B15B7677-748C-4CD9-9C94-1025DCC63C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69287" y="1666654"/>
                    <a:ext cx="2138019" cy="1604440"/>
                  </a:xfrm>
                  <a:prstGeom prst="rect">
                    <a:avLst/>
                  </a:prstGeom>
                </p:spPr>
              </p:pic>
              <p:sp>
                <p:nvSpPr>
                  <p:cNvPr id="108" name="正方形/長方形 107">
                    <a:extLst>
                      <a:ext uri="{FF2B5EF4-FFF2-40B4-BE49-F238E27FC236}">
                        <a16:creationId xmlns:a16="http://schemas.microsoft.com/office/drawing/2014/main" id="{C505A3D3-5963-4BA8-9B8A-C0C53DE9C537}"/>
                      </a:ext>
                    </a:extLst>
                  </p:cNvPr>
                  <p:cNvSpPr/>
                  <p:nvPr/>
                </p:nvSpPr>
                <p:spPr>
                  <a:xfrm>
                    <a:off x="2099655" y="1750577"/>
                    <a:ext cx="1083023" cy="632171"/>
                  </a:xfrm>
                  <a:prstGeom prst="rect">
                    <a:avLst/>
                  </a:prstGeom>
                  <a:solidFill>
                    <a:srgbClr val="C3C3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000"/>
                  </a:p>
                </p:txBody>
              </p:sp>
              <p:pic>
                <p:nvPicPr>
                  <p:cNvPr id="109" name="図 108">
                    <a:extLst>
                      <a:ext uri="{FF2B5EF4-FFF2-40B4-BE49-F238E27FC236}">
                        <a16:creationId xmlns:a16="http://schemas.microsoft.com/office/drawing/2014/main" id="{7048FE5A-A0A1-4B40-A9C7-76C5047657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411826" y="1774109"/>
                    <a:ext cx="455698" cy="59798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6" name="図 105" descr="図形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BE1A8CF4-F0C5-432E-8BF5-250A0EFFDF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8493" y="4048173"/>
                  <a:ext cx="531532" cy="419029"/>
                </a:xfrm>
                <a:prstGeom prst="rect">
                  <a:avLst/>
                </a:prstGeom>
              </p:spPr>
            </p:pic>
          </p:grpSp>
          <p:grpSp>
            <p:nvGrpSpPr>
              <p:cNvPr id="98" name="グループ化 97">
                <a:extLst>
                  <a:ext uri="{FF2B5EF4-FFF2-40B4-BE49-F238E27FC236}">
                    <a16:creationId xmlns:a16="http://schemas.microsoft.com/office/drawing/2014/main" id="{FD90544E-1C8F-4ADE-A471-DD171ABCC68B}"/>
                  </a:ext>
                </a:extLst>
              </p:cNvPr>
              <p:cNvGrpSpPr/>
              <p:nvPr/>
            </p:nvGrpSpPr>
            <p:grpSpPr>
              <a:xfrm>
                <a:off x="10892228" y="3314497"/>
                <a:ext cx="598499" cy="349350"/>
                <a:chOff x="8925222" y="3976215"/>
                <a:chExt cx="1974458" cy="1152510"/>
              </a:xfrm>
            </p:grpSpPr>
            <p:sp>
              <p:nvSpPr>
                <p:cNvPr id="99" name="正方形/長方形 98">
                  <a:extLst>
                    <a:ext uri="{FF2B5EF4-FFF2-40B4-BE49-F238E27FC236}">
                      <a16:creationId xmlns:a16="http://schemas.microsoft.com/office/drawing/2014/main" id="{A08CBB07-546F-477A-B498-B3611C75603A}"/>
                    </a:ext>
                  </a:extLst>
                </p:cNvPr>
                <p:cNvSpPr/>
                <p:nvPr/>
              </p:nvSpPr>
              <p:spPr>
                <a:xfrm>
                  <a:off x="8925222" y="3976215"/>
                  <a:ext cx="1974458" cy="1152510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00">
                    <a:latin typeface="+mj-lt"/>
                  </a:endParaRPr>
                </a:p>
              </p:txBody>
            </p:sp>
            <p:pic>
              <p:nvPicPr>
                <p:cNvPr id="100" name="図 99">
                  <a:extLst>
                    <a:ext uri="{FF2B5EF4-FFF2-40B4-BE49-F238E27FC236}">
                      <a16:creationId xmlns:a16="http://schemas.microsoft.com/office/drawing/2014/main" id="{270590CC-8FED-450D-91AF-CD14594C71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08825" y="4096288"/>
                  <a:ext cx="931876" cy="998438"/>
                </a:xfrm>
                <a:prstGeom prst="rect">
                  <a:avLst/>
                </a:prstGeom>
              </p:spPr>
            </p:pic>
            <p:pic>
              <p:nvPicPr>
                <p:cNvPr id="101" name="図 100">
                  <a:extLst>
                    <a:ext uri="{FF2B5EF4-FFF2-40B4-BE49-F238E27FC236}">
                      <a16:creationId xmlns:a16="http://schemas.microsoft.com/office/drawing/2014/main" id="{E035DC7C-18F4-46F3-B3E8-140BC1A281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22618" y="4034826"/>
                  <a:ext cx="1027847" cy="58468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FAA68522-61F1-4F32-A397-81E76F44B89D}"/>
                </a:ext>
              </a:extLst>
            </p:cNvPr>
            <p:cNvGrpSpPr/>
            <p:nvPr/>
          </p:nvGrpSpPr>
          <p:grpSpPr>
            <a:xfrm>
              <a:off x="10005571" y="1785234"/>
              <a:ext cx="1936093" cy="1554006"/>
              <a:chOff x="9998112" y="1970876"/>
              <a:chExt cx="1936093" cy="1554006"/>
            </a:xfrm>
          </p:grpSpPr>
          <p:grpSp>
            <p:nvGrpSpPr>
              <p:cNvPr id="84" name="グループ化 83">
                <a:extLst>
                  <a:ext uri="{FF2B5EF4-FFF2-40B4-BE49-F238E27FC236}">
                    <a16:creationId xmlns:a16="http://schemas.microsoft.com/office/drawing/2014/main" id="{9814AF1B-E1EA-4652-9D36-60DE4A0603CE}"/>
                  </a:ext>
                </a:extLst>
              </p:cNvPr>
              <p:cNvGrpSpPr/>
              <p:nvPr/>
            </p:nvGrpSpPr>
            <p:grpSpPr>
              <a:xfrm>
                <a:off x="9998112" y="1970876"/>
                <a:ext cx="1936093" cy="1554006"/>
                <a:chOff x="869591" y="3725933"/>
                <a:chExt cx="1936093" cy="1554006"/>
              </a:xfrm>
            </p:grpSpPr>
            <p:sp>
              <p:nvSpPr>
                <p:cNvPr id="90" name="テキスト ボックス 89">
                  <a:extLst>
                    <a:ext uri="{FF2B5EF4-FFF2-40B4-BE49-F238E27FC236}">
                      <a16:creationId xmlns:a16="http://schemas.microsoft.com/office/drawing/2014/main" id="{5F21E891-72B0-4234-A66D-9417DB563E02}"/>
                    </a:ext>
                  </a:extLst>
                </p:cNvPr>
                <p:cNvSpPr txBox="1"/>
                <p:nvPr/>
              </p:nvSpPr>
              <p:spPr>
                <a:xfrm>
                  <a:off x="869591" y="4594438"/>
                  <a:ext cx="1936093" cy="6855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000" dirty="0" err="1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ChromeBook</a:t>
                  </a:r>
                  <a:endParaRPr lang="en-US" altLang="ja-JP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pPr algn="ctr"/>
                  <a:r>
                    <a:rPr lang="en-US" altLang="ja-JP" sz="10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Windows</a:t>
                  </a:r>
                  <a:r>
                    <a:rPr lang="ja-JP" altLang="en-US" sz="10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・</a:t>
                  </a:r>
                  <a:r>
                    <a:rPr lang="en-US" altLang="ja-JP" sz="10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iPad</a:t>
                  </a:r>
                  <a:endParaRPr kumimoji="1" lang="ja-JP" altLang="en-US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91" name="矢印: 折線 90">
                  <a:extLst>
                    <a:ext uri="{FF2B5EF4-FFF2-40B4-BE49-F238E27FC236}">
                      <a16:creationId xmlns:a16="http://schemas.microsoft.com/office/drawing/2014/main" id="{FF3FB97F-3395-4ED3-ACA6-33D8BFF00B17}"/>
                    </a:ext>
                  </a:extLst>
                </p:cNvPr>
                <p:cNvSpPr/>
                <p:nvPr/>
              </p:nvSpPr>
              <p:spPr>
                <a:xfrm rot="10800000">
                  <a:off x="1633753" y="4085152"/>
                  <a:ext cx="203885" cy="256206"/>
                </a:xfrm>
                <a:prstGeom prst="bentArrow">
                  <a:avLst>
                    <a:gd name="adj1" fmla="val 25000"/>
                    <a:gd name="adj2" fmla="val 4321"/>
                    <a:gd name="adj3" fmla="val 0"/>
                    <a:gd name="adj4" fmla="val 4375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0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92" name="グループ化 91">
                  <a:extLst>
                    <a:ext uri="{FF2B5EF4-FFF2-40B4-BE49-F238E27FC236}">
                      <a16:creationId xmlns:a16="http://schemas.microsoft.com/office/drawing/2014/main" id="{DE31FF45-78B1-48D1-A1DE-CAD1F53FB69A}"/>
                    </a:ext>
                  </a:extLst>
                </p:cNvPr>
                <p:cNvGrpSpPr/>
                <p:nvPr/>
              </p:nvGrpSpPr>
              <p:grpSpPr>
                <a:xfrm>
                  <a:off x="1433088" y="3725933"/>
                  <a:ext cx="1259738" cy="945349"/>
                  <a:chOff x="1569287" y="1666654"/>
                  <a:chExt cx="2138019" cy="1604440"/>
                </a:xfrm>
              </p:grpSpPr>
              <p:pic>
                <p:nvPicPr>
                  <p:cNvPr id="94" name="図 93" descr="モニター, テレビ, 画面, コンピュータ が含まれている画像&#10;&#10;自動的に生成された説明">
                    <a:extLst>
                      <a:ext uri="{FF2B5EF4-FFF2-40B4-BE49-F238E27FC236}">
                        <a16:creationId xmlns:a16="http://schemas.microsoft.com/office/drawing/2014/main" id="{EE35A712-3D6C-49C8-9FFD-86B291C13A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69287" y="1666654"/>
                    <a:ext cx="2138019" cy="1604440"/>
                  </a:xfrm>
                  <a:prstGeom prst="rect">
                    <a:avLst/>
                  </a:prstGeom>
                </p:spPr>
              </p:pic>
              <p:sp>
                <p:nvSpPr>
                  <p:cNvPr id="95" name="正方形/長方形 94">
                    <a:extLst>
                      <a:ext uri="{FF2B5EF4-FFF2-40B4-BE49-F238E27FC236}">
                        <a16:creationId xmlns:a16="http://schemas.microsoft.com/office/drawing/2014/main" id="{D100E37C-9680-431F-9487-99CF0EF3DE81}"/>
                      </a:ext>
                    </a:extLst>
                  </p:cNvPr>
                  <p:cNvSpPr/>
                  <p:nvPr/>
                </p:nvSpPr>
                <p:spPr>
                  <a:xfrm>
                    <a:off x="2099655" y="1750577"/>
                    <a:ext cx="1083023" cy="632171"/>
                  </a:xfrm>
                  <a:prstGeom prst="rect">
                    <a:avLst/>
                  </a:prstGeom>
                  <a:solidFill>
                    <a:srgbClr val="C3C3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000"/>
                  </a:p>
                </p:txBody>
              </p:sp>
              <p:pic>
                <p:nvPicPr>
                  <p:cNvPr id="96" name="図 95">
                    <a:extLst>
                      <a:ext uri="{FF2B5EF4-FFF2-40B4-BE49-F238E27FC236}">
                        <a16:creationId xmlns:a16="http://schemas.microsoft.com/office/drawing/2014/main" id="{40AA8DD9-25FB-4E24-A3EE-FF1CCFDB5D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411826" y="1774109"/>
                    <a:ext cx="455698" cy="59798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3" name="図 92" descr="図形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953F9C75-1467-45D0-BD97-60FFAEC29D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8493" y="4048173"/>
                  <a:ext cx="531532" cy="419029"/>
                </a:xfrm>
                <a:prstGeom prst="rect">
                  <a:avLst/>
                </a:prstGeom>
              </p:spPr>
            </p:pic>
          </p:grpSp>
          <p:grpSp>
            <p:nvGrpSpPr>
              <p:cNvPr id="85" name="グループ化 84">
                <a:extLst>
                  <a:ext uri="{FF2B5EF4-FFF2-40B4-BE49-F238E27FC236}">
                    <a16:creationId xmlns:a16="http://schemas.microsoft.com/office/drawing/2014/main" id="{AB37BF51-15D4-4E00-AA93-DFF0D06CFF63}"/>
                  </a:ext>
                </a:extLst>
              </p:cNvPr>
              <p:cNvGrpSpPr/>
              <p:nvPr/>
            </p:nvGrpSpPr>
            <p:grpSpPr>
              <a:xfrm>
                <a:off x="10910951" y="2023101"/>
                <a:ext cx="598499" cy="349350"/>
                <a:chOff x="8925222" y="3976215"/>
                <a:chExt cx="1974458" cy="1152510"/>
              </a:xfrm>
            </p:grpSpPr>
            <p:sp>
              <p:nvSpPr>
                <p:cNvPr id="86" name="正方形/長方形 85">
                  <a:extLst>
                    <a:ext uri="{FF2B5EF4-FFF2-40B4-BE49-F238E27FC236}">
                      <a16:creationId xmlns:a16="http://schemas.microsoft.com/office/drawing/2014/main" id="{272C1EBB-7AA4-456B-B1F7-40AA1F117455}"/>
                    </a:ext>
                  </a:extLst>
                </p:cNvPr>
                <p:cNvSpPr/>
                <p:nvPr/>
              </p:nvSpPr>
              <p:spPr>
                <a:xfrm>
                  <a:off x="8925222" y="3976215"/>
                  <a:ext cx="1974458" cy="1152510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00">
                    <a:latin typeface="+mj-lt"/>
                  </a:endParaRPr>
                </a:p>
              </p:txBody>
            </p:sp>
            <p:pic>
              <p:nvPicPr>
                <p:cNvPr id="87" name="図 86">
                  <a:extLst>
                    <a:ext uri="{FF2B5EF4-FFF2-40B4-BE49-F238E27FC236}">
                      <a16:creationId xmlns:a16="http://schemas.microsoft.com/office/drawing/2014/main" id="{A40E3551-F852-444C-92ED-636C7C8EEE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08825" y="4096288"/>
                  <a:ext cx="931876" cy="998438"/>
                </a:xfrm>
                <a:prstGeom prst="rect">
                  <a:avLst/>
                </a:prstGeom>
              </p:spPr>
            </p:pic>
            <p:pic>
              <p:nvPicPr>
                <p:cNvPr id="88" name="図 87">
                  <a:extLst>
                    <a:ext uri="{FF2B5EF4-FFF2-40B4-BE49-F238E27FC236}">
                      <a16:creationId xmlns:a16="http://schemas.microsoft.com/office/drawing/2014/main" id="{0FC41E76-82FD-4A53-9D1F-E01F7CE4F0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22618" y="4034826"/>
                  <a:ext cx="1027847" cy="58468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BFD17E1C-D595-48CD-AC09-54CDDF25F499}"/>
                </a:ext>
              </a:extLst>
            </p:cNvPr>
            <p:cNvGrpSpPr/>
            <p:nvPr/>
          </p:nvGrpSpPr>
          <p:grpSpPr>
            <a:xfrm>
              <a:off x="9992984" y="4706214"/>
              <a:ext cx="1936093" cy="1554006"/>
              <a:chOff x="9998112" y="4562208"/>
              <a:chExt cx="1936093" cy="1554006"/>
            </a:xfrm>
          </p:grpSpPr>
          <p:grpSp>
            <p:nvGrpSpPr>
              <p:cNvPr id="71" name="グループ化 70">
                <a:extLst>
                  <a:ext uri="{FF2B5EF4-FFF2-40B4-BE49-F238E27FC236}">
                    <a16:creationId xmlns:a16="http://schemas.microsoft.com/office/drawing/2014/main" id="{A287FBC2-1589-40A0-8F34-2C03A8A8E1C0}"/>
                  </a:ext>
                </a:extLst>
              </p:cNvPr>
              <p:cNvGrpSpPr/>
              <p:nvPr/>
            </p:nvGrpSpPr>
            <p:grpSpPr>
              <a:xfrm>
                <a:off x="9998112" y="4562208"/>
                <a:ext cx="1936093" cy="1554006"/>
                <a:chOff x="869591" y="3725933"/>
                <a:chExt cx="1936093" cy="1554006"/>
              </a:xfrm>
            </p:grpSpPr>
            <p:sp>
              <p:nvSpPr>
                <p:cNvPr id="77" name="テキスト ボックス 76">
                  <a:extLst>
                    <a:ext uri="{FF2B5EF4-FFF2-40B4-BE49-F238E27FC236}">
                      <a16:creationId xmlns:a16="http://schemas.microsoft.com/office/drawing/2014/main" id="{268EA290-43CC-461E-AAC9-C4EF36CF0B7E}"/>
                    </a:ext>
                  </a:extLst>
                </p:cNvPr>
                <p:cNvSpPr txBox="1"/>
                <p:nvPr/>
              </p:nvSpPr>
              <p:spPr>
                <a:xfrm>
                  <a:off x="869591" y="4594438"/>
                  <a:ext cx="1936093" cy="6855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000" dirty="0" err="1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ChromeBook</a:t>
                  </a:r>
                  <a:endParaRPr kumimoji="1" lang="en-US" altLang="ja-JP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pPr algn="ctr"/>
                  <a:r>
                    <a:rPr lang="en-US" altLang="ja-JP" sz="10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Windows</a:t>
                  </a:r>
                  <a:r>
                    <a:rPr lang="ja-JP" altLang="en-US" sz="10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・</a:t>
                  </a:r>
                  <a:r>
                    <a:rPr lang="en-US" altLang="ja-JP" sz="10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iPad</a:t>
                  </a:r>
                  <a:endParaRPr kumimoji="1" lang="ja-JP" altLang="en-US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78" name="矢印: 折線 77">
                  <a:extLst>
                    <a:ext uri="{FF2B5EF4-FFF2-40B4-BE49-F238E27FC236}">
                      <a16:creationId xmlns:a16="http://schemas.microsoft.com/office/drawing/2014/main" id="{333B2A95-0AD8-4D8F-87AC-174250FBF7AD}"/>
                    </a:ext>
                  </a:extLst>
                </p:cNvPr>
                <p:cNvSpPr/>
                <p:nvPr/>
              </p:nvSpPr>
              <p:spPr>
                <a:xfrm rot="10800000">
                  <a:off x="1633753" y="4085152"/>
                  <a:ext cx="203885" cy="256206"/>
                </a:xfrm>
                <a:prstGeom prst="bentArrow">
                  <a:avLst>
                    <a:gd name="adj1" fmla="val 25000"/>
                    <a:gd name="adj2" fmla="val 4321"/>
                    <a:gd name="adj3" fmla="val 0"/>
                    <a:gd name="adj4" fmla="val 4375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0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9" name="グループ化 78">
                  <a:extLst>
                    <a:ext uri="{FF2B5EF4-FFF2-40B4-BE49-F238E27FC236}">
                      <a16:creationId xmlns:a16="http://schemas.microsoft.com/office/drawing/2014/main" id="{2161F193-04A4-4F8B-9E98-A8B14EBEB983}"/>
                    </a:ext>
                  </a:extLst>
                </p:cNvPr>
                <p:cNvGrpSpPr/>
                <p:nvPr/>
              </p:nvGrpSpPr>
              <p:grpSpPr>
                <a:xfrm>
                  <a:off x="1433088" y="3725933"/>
                  <a:ext cx="1259738" cy="945349"/>
                  <a:chOff x="1569287" y="1666654"/>
                  <a:chExt cx="2138019" cy="1604440"/>
                </a:xfrm>
              </p:grpSpPr>
              <p:pic>
                <p:nvPicPr>
                  <p:cNvPr id="81" name="図 80" descr="モニター, テレビ, 画面, コンピュータ が含まれている画像&#10;&#10;自動的に生成された説明">
                    <a:extLst>
                      <a:ext uri="{FF2B5EF4-FFF2-40B4-BE49-F238E27FC236}">
                        <a16:creationId xmlns:a16="http://schemas.microsoft.com/office/drawing/2014/main" id="{29B348B0-E64E-4537-A8BB-60BC82C7B1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69287" y="1666654"/>
                    <a:ext cx="2138019" cy="1604440"/>
                  </a:xfrm>
                  <a:prstGeom prst="rect">
                    <a:avLst/>
                  </a:prstGeom>
                </p:spPr>
              </p:pic>
              <p:sp>
                <p:nvSpPr>
                  <p:cNvPr id="82" name="正方形/長方形 81">
                    <a:extLst>
                      <a:ext uri="{FF2B5EF4-FFF2-40B4-BE49-F238E27FC236}">
                        <a16:creationId xmlns:a16="http://schemas.microsoft.com/office/drawing/2014/main" id="{E3D8155A-5998-4C20-8BEF-10788523878F}"/>
                      </a:ext>
                    </a:extLst>
                  </p:cNvPr>
                  <p:cNvSpPr/>
                  <p:nvPr/>
                </p:nvSpPr>
                <p:spPr>
                  <a:xfrm>
                    <a:off x="2099655" y="1750577"/>
                    <a:ext cx="1083023" cy="632171"/>
                  </a:xfrm>
                  <a:prstGeom prst="rect">
                    <a:avLst/>
                  </a:prstGeom>
                  <a:solidFill>
                    <a:srgbClr val="C3C3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000"/>
                  </a:p>
                </p:txBody>
              </p:sp>
              <p:pic>
                <p:nvPicPr>
                  <p:cNvPr id="83" name="図 82">
                    <a:extLst>
                      <a:ext uri="{FF2B5EF4-FFF2-40B4-BE49-F238E27FC236}">
                        <a16:creationId xmlns:a16="http://schemas.microsoft.com/office/drawing/2014/main" id="{5244DF3C-5DE6-40E6-A744-207C7B7FE7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411826" y="1774109"/>
                    <a:ext cx="455698" cy="59798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0" name="図 79" descr="図形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F3D54AF3-B030-4EAA-ADE7-10BD17B6BE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8493" y="4048173"/>
                  <a:ext cx="531532" cy="419029"/>
                </a:xfrm>
                <a:prstGeom prst="rect">
                  <a:avLst/>
                </a:prstGeom>
              </p:spPr>
            </p:pic>
          </p:grpSp>
          <p:grpSp>
            <p:nvGrpSpPr>
              <p:cNvPr id="72" name="グループ化 71">
                <a:extLst>
                  <a:ext uri="{FF2B5EF4-FFF2-40B4-BE49-F238E27FC236}">
                    <a16:creationId xmlns:a16="http://schemas.microsoft.com/office/drawing/2014/main" id="{1F6E77C6-2608-4544-B6AA-553A7335CDD3}"/>
                  </a:ext>
                </a:extLst>
              </p:cNvPr>
              <p:cNvGrpSpPr/>
              <p:nvPr/>
            </p:nvGrpSpPr>
            <p:grpSpPr>
              <a:xfrm>
                <a:off x="10892227" y="4625270"/>
                <a:ext cx="598499" cy="349350"/>
                <a:chOff x="8925222" y="3976215"/>
                <a:chExt cx="1974458" cy="1152510"/>
              </a:xfrm>
            </p:grpSpPr>
            <p:sp>
              <p:nvSpPr>
                <p:cNvPr id="73" name="正方形/長方形 72">
                  <a:extLst>
                    <a:ext uri="{FF2B5EF4-FFF2-40B4-BE49-F238E27FC236}">
                      <a16:creationId xmlns:a16="http://schemas.microsoft.com/office/drawing/2014/main" id="{E8215110-DA2E-49D1-BDF7-EF23C017ED26}"/>
                    </a:ext>
                  </a:extLst>
                </p:cNvPr>
                <p:cNvSpPr/>
                <p:nvPr/>
              </p:nvSpPr>
              <p:spPr>
                <a:xfrm>
                  <a:off x="8925222" y="3976215"/>
                  <a:ext cx="1974458" cy="1152510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00">
                    <a:latin typeface="+mj-lt"/>
                  </a:endParaRPr>
                </a:p>
              </p:txBody>
            </p:sp>
            <p:pic>
              <p:nvPicPr>
                <p:cNvPr id="74" name="図 73">
                  <a:extLst>
                    <a:ext uri="{FF2B5EF4-FFF2-40B4-BE49-F238E27FC236}">
                      <a16:creationId xmlns:a16="http://schemas.microsoft.com/office/drawing/2014/main" id="{69ACB602-1D5F-412E-91F5-0E1EDA51D9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08825" y="4096288"/>
                  <a:ext cx="931876" cy="998438"/>
                </a:xfrm>
                <a:prstGeom prst="rect">
                  <a:avLst/>
                </a:prstGeom>
              </p:spPr>
            </p:pic>
            <p:pic>
              <p:nvPicPr>
                <p:cNvPr id="75" name="図 74">
                  <a:extLst>
                    <a:ext uri="{FF2B5EF4-FFF2-40B4-BE49-F238E27FC236}">
                      <a16:creationId xmlns:a16="http://schemas.microsoft.com/office/drawing/2014/main" id="{BB3FE8BD-1FB6-453A-87BB-6B5753DEA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22618" y="4034826"/>
                  <a:ext cx="1027847" cy="58468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DFDBF612-8809-46B0-8BCE-979F115C44C5}"/>
                </a:ext>
              </a:extLst>
            </p:cNvPr>
            <p:cNvGrpSpPr/>
            <p:nvPr/>
          </p:nvGrpSpPr>
          <p:grpSpPr>
            <a:xfrm>
              <a:off x="7741181" y="3143335"/>
              <a:ext cx="598499" cy="349350"/>
              <a:chOff x="8925222" y="3976215"/>
              <a:chExt cx="1974458" cy="1152510"/>
            </a:xfrm>
          </p:grpSpPr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9823D12D-A00F-42FA-866C-69EF906A09D8}"/>
                  </a:ext>
                </a:extLst>
              </p:cNvPr>
              <p:cNvSpPr/>
              <p:nvPr/>
            </p:nvSpPr>
            <p:spPr>
              <a:xfrm>
                <a:off x="8925222" y="3976215"/>
                <a:ext cx="1974458" cy="115251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>
                  <a:latin typeface="+mj-lt"/>
                </a:endParaRPr>
              </a:p>
            </p:txBody>
          </p:sp>
          <p:pic>
            <p:nvPicPr>
              <p:cNvPr id="67" name="図 66">
                <a:extLst>
                  <a:ext uri="{FF2B5EF4-FFF2-40B4-BE49-F238E27FC236}">
                    <a16:creationId xmlns:a16="http://schemas.microsoft.com/office/drawing/2014/main" id="{3DB3AB57-662F-4AEE-8126-88D8D44CA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08825" y="4096288"/>
                <a:ext cx="931876" cy="998438"/>
              </a:xfrm>
              <a:prstGeom prst="rect">
                <a:avLst/>
              </a:prstGeom>
            </p:spPr>
          </p:pic>
          <p:pic>
            <p:nvPicPr>
              <p:cNvPr id="68" name="図 67">
                <a:extLst>
                  <a:ext uri="{FF2B5EF4-FFF2-40B4-BE49-F238E27FC236}">
                    <a16:creationId xmlns:a16="http://schemas.microsoft.com/office/drawing/2014/main" id="{8876D283-21DC-4737-8E93-C27BA0A753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22618" y="4034826"/>
                <a:ext cx="1027847" cy="584681"/>
              </a:xfrm>
              <a:prstGeom prst="rect">
                <a:avLst/>
              </a:prstGeom>
            </p:spPr>
          </p:pic>
        </p:grp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3DFF76A4-4299-4C48-9D43-5B70E844A6E3}"/>
                </a:ext>
              </a:extLst>
            </p:cNvPr>
            <p:cNvSpPr txBox="1"/>
            <p:nvPr/>
          </p:nvSpPr>
          <p:spPr>
            <a:xfrm>
              <a:off x="7470504" y="1387753"/>
              <a:ext cx="2780569" cy="9491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b="1" dirty="0" err="1">
                  <a:solidFill>
                    <a:srgbClr val="0070C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GoogleMeet</a:t>
              </a:r>
              <a:endParaRPr lang="en-US" altLang="ja-JP" sz="10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en-US" altLang="ja-JP" sz="1000" b="1" dirty="0">
                  <a:solidFill>
                    <a:srgbClr val="0070C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Zoom</a:t>
              </a:r>
            </a:p>
            <a:p>
              <a:pPr algn="ctr"/>
              <a:r>
                <a:rPr lang="en-US" altLang="ja-JP" sz="1000" b="1" dirty="0">
                  <a:solidFill>
                    <a:srgbClr val="0070C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Teams</a:t>
              </a:r>
              <a:r>
                <a:rPr lang="ja-JP" altLang="en-US" sz="1000" b="1" dirty="0">
                  <a:solidFill>
                    <a:srgbClr val="0070C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ビデオ会議</a:t>
              </a:r>
              <a:endParaRPr lang="en-US" altLang="ja-JP" sz="10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FCCCD9-D60E-4ED5-8072-D1DF318BB1C3}"/>
              </a:ext>
            </a:extLst>
          </p:cNvPr>
          <p:cNvSpPr txBox="1"/>
          <p:nvPr/>
        </p:nvSpPr>
        <p:spPr>
          <a:xfrm>
            <a:off x="5754307" y="7367932"/>
            <a:ext cx="1265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err="1">
                <a:solidFill>
                  <a:srgbClr val="EA6A76"/>
                </a:solidFill>
              </a:rPr>
              <a:t>Youtube</a:t>
            </a:r>
            <a:r>
              <a:rPr kumimoji="1" lang="ja-JP" altLang="en-US" sz="800" b="1" dirty="0">
                <a:solidFill>
                  <a:srgbClr val="EA6A76"/>
                </a:solidFill>
              </a:rPr>
              <a:t>ライブ</a:t>
            </a:r>
            <a:endParaRPr kumimoji="1" lang="en-US" altLang="ja-JP" sz="800" b="1" dirty="0">
              <a:solidFill>
                <a:srgbClr val="EA6A76"/>
              </a:solidFill>
            </a:endParaRPr>
          </a:p>
          <a:p>
            <a:r>
              <a:rPr lang="ja-JP" altLang="en-US" sz="800" b="1" dirty="0">
                <a:solidFill>
                  <a:srgbClr val="EA6A76"/>
                </a:solidFill>
              </a:rPr>
              <a:t>（限定配信）も可能</a:t>
            </a:r>
            <a:endParaRPr kumimoji="1" lang="ja-JP" altLang="en-US" sz="800" b="1" dirty="0">
              <a:solidFill>
                <a:srgbClr val="EA6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09706"/>
      </p:ext>
    </p:extLst>
  </p:cSld>
  <p:clrMapOvr>
    <a:masterClrMapping/>
  </p:clrMapOvr>
</p:sld>
</file>

<file path=ppt/theme/theme1.xml><?xml version="1.0" encoding="utf-8"?>
<a:theme xmlns:a="http://schemas.openxmlformats.org/drawingml/2006/main" name="社外秘文書用（当社内のみ）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游ゴシック">
      <a:majorFont>
        <a:latin typeface="游ゴシック"/>
        <a:ea typeface="游ゴシック Medium"/>
        <a:cs typeface=""/>
      </a:majorFont>
      <a:minorFont>
        <a:latin typeface="游ゴシック"/>
        <a:ea typeface="游ゴシック Medium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272B4CD7695C545A0262A834C0F96B4" ma:contentTypeVersion="60" ma:contentTypeDescription="新しいドキュメントを作成します。" ma:contentTypeScope="" ma:versionID="35411ed1e4de58777d8a3c740f16aa61">
  <xsd:schema xmlns:xsd="http://www.w3.org/2001/XMLSchema" xmlns:xs="http://www.w3.org/2001/XMLSchema" xmlns:p="http://schemas.microsoft.com/office/2006/metadata/properties" xmlns:ns2="9c15ed7e-c9b4-4768-95de-40962c7a16af" xmlns:ns3="aa992d69-e1c3-40a6-b63b-806107ba3036" targetNamespace="http://schemas.microsoft.com/office/2006/metadata/properties" ma:root="true" ma:fieldsID="c641e5752bf79604a76c94dd6942f63a" ns2:_="" ns3:_="">
    <xsd:import namespace="9c15ed7e-c9b4-4768-95de-40962c7a16af"/>
    <xsd:import namespace="aa992d69-e1c3-40a6-b63b-806107ba3036"/>
    <xsd:element name="properties">
      <xsd:complexType>
        <xsd:sequence>
          <xsd:element name="documentManagement">
            <xsd:complexType>
              <xsd:all>
                <xsd:element ref="ns2:_x30bf__x30b0_" minOccurs="0"/>
                <xsd:element ref="ns2:NDA_x5185__x5bb9_" minOccurs="0"/>
                <xsd:element ref="ns2:_x30b5__x30a4__x30ba__x0028__x305d__x306e__x4ed6__x0029_" minOccurs="0"/>
                <xsd:element ref="ns2:_x30bb__x30fc__x30eb__x30b9__x8cc7__x6599__x5099__x8003_" minOccurs="0"/>
                <xsd:element ref="ns2:_x30b5__x30a4__x30ba_" minOccurs="0"/>
                <xsd:element ref="ns2:_x63b2__x8f09__x88fd__x54c1_" minOccurs="0"/>
                <xsd:element ref="ns2:_x5236__x4f5c__x5358__x4fa1_" minOccurs="0"/>
                <xsd:element ref="ns2:_x8ca9__x4fc3__x7269__x30b3__x30fc__x30c9_" minOccurs="0"/>
                <xsd:element ref="ns2:_x8ca9__x4fc3__x7269__x540d_" minOccurs="0"/>
                <xsd:element ref="ns2:_x5099__x8003_" minOccurs="0"/>
                <xsd:element ref="ns2:_x95a2__x9023__x53d6__x5f15__x5148_" minOccurs="0"/>
                <xsd:element ref="ns2:_x95a2__x9023__x5546__x8ac7_" minOccurs="0"/>
                <xsd:element ref="ns2:_x65e2__x5b58__x306e__x55b6__x696d__x8cc7__x6599__x30ea__x30f3__x30af_" minOccurs="0"/>
                <xsd:element ref="ns2:_x516c__x958b__x65e5_" minOccurs="0"/>
                <xsd:element ref="ns2:_x4f5c__x6210__x8005__x6240__x8ab2_" minOccurs="0"/>
                <xsd:element ref="ns2:_x4f5c__x6210__x8005__x90e8_" minOccurs="0"/>
                <xsd:element ref="ns2:_x4f5c__x6210__x8005__x90e8__x002f__x6240__x8ab2_" minOccurs="0"/>
                <xsd:element ref="ns2:_x53c2__x8003__x8cc7__x6599_" minOccurs="0"/>
                <xsd:element ref="ns2:_x4f7f__x7528__x5236__x7d04_" minOccurs="0"/>
                <xsd:element ref="ns2:_x6301__x53c2__x7269__x8a73__x7d30_" minOccurs="0"/>
                <xsd:element ref="ns2:_x88fd__x54c1_" minOccurs="0"/>
                <xsd:element ref="ns2:_x88fd__x54c1__x002f__x30bd__x30ea__x30e5__x30fc__x30b7__x30e7__x30f3_" minOccurs="0"/>
                <xsd:element ref="ns2:_x88fd__x54c1_URL" minOccurs="0"/>
                <xsd:element ref="ns2:_x88fd__x54c1__x30b9__x30c6__x30fc__x30bf__x30b9_" minOccurs="0"/>
                <xsd:element ref="ns2:_x8aac__x660e_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me44471bba924aa1baeb6b736055b8c7" minOccurs="0"/>
                <xsd:element ref="ns2:oaedfe2f876a432ab46cfbad387c37e1" minOccurs="0"/>
                <xsd:element ref="ns2:l3bb2fe1714347fe810e572718311a9f" minOccurs="0"/>
                <xsd:element ref="ns2:p541bdcd311544d09947e001fda562c0" minOccurs="0"/>
                <xsd:element ref="ns2:i6bdb41fe39a4e2abd8fed9f35610809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idc916912a9047569552fa6e6bfcf2dd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5ed7e-c9b4-4768-95de-40962c7a16af" elementFormDefault="qualified">
    <xsd:import namespace="http://schemas.microsoft.com/office/2006/documentManagement/types"/>
    <xsd:import namespace="http://schemas.microsoft.com/office/infopath/2007/PartnerControls"/>
    <xsd:element name="_x30bf__x30b0_" ma:index="2" nillable="true" ma:displayName="タグ" ma:internalName="_x30bf__x30b0_" ma:readOnly="false">
      <xsd:simpleType>
        <xsd:restriction base="dms:Text">
          <xsd:maxLength value="100"/>
        </xsd:restriction>
      </xsd:simpleType>
    </xsd:element>
    <xsd:element name="NDA_x5185__x5bb9_" ma:index="4" nillable="true" ma:displayName="NDA内容" ma:internalName="NDA_x5185__x5bb9_" ma:readOnly="false">
      <xsd:simpleType>
        <xsd:restriction base="dms:Text">
          <xsd:maxLength value="100"/>
        </xsd:restriction>
      </xsd:simpleType>
    </xsd:element>
    <xsd:element name="_x30b5__x30a4__x30ba__x0028__x305d__x306e__x4ed6__x0029_" ma:index="6" nillable="true" ma:displayName="サイズ(その他)" ma:internalName="_x30b5__x30a4__x30ba__x0028__x305d__x306e__x4ed6__x0029_" ma:readOnly="false">
      <xsd:simpleType>
        <xsd:restriction base="dms:Text">
          <xsd:maxLength value="100"/>
        </xsd:restriction>
      </xsd:simpleType>
    </xsd:element>
    <xsd:element name="_x30bb__x30fc__x30eb__x30b9__x8cc7__x6599__x5099__x8003_" ma:index="8" nillable="true" ma:displayName="セールス資料備考" ma:internalName="_x30bb__x30fc__x30eb__x30b9__x8cc7__x6599__x5099__x8003_" ma:readOnly="false">
      <xsd:simpleType>
        <xsd:restriction base="dms:Text">
          <xsd:maxLength value="100"/>
        </xsd:restriction>
      </xsd:simpleType>
    </xsd:element>
    <xsd:element name="_x30b5__x30a4__x30ba_" ma:index="9" nillable="true" ma:displayName="サイズ" ma:internalName="_x30b5__x30a4__x30ba_" ma:readOnly="false">
      <xsd:simpleType>
        <xsd:restriction base="dms:Text">
          <xsd:maxLength value="100"/>
        </xsd:restriction>
      </xsd:simpleType>
    </xsd:element>
    <xsd:element name="_x63b2__x8f09__x88fd__x54c1_" ma:index="10" nillable="true" ma:displayName="掲載製品" ma:internalName="_x63b2__x8f09__x88fd__x54c1_" ma:readOnly="false">
      <xsd:simpleType>
        <xsd:restriction base="dms:Text">
          <xsd:maxLength value="100"/>
        </xsd:restriction>
      </xsd:simpleType>
    </xsd:element>
    <xsd:element name="_x5236__x4f5c__x5358__x4fa1_" ma:index="12" nillable="true" ma:displayName="制作単価" ma:internalName="_x5236__x4f5c__x5358__x4fa1_" ma:readOnly="false">
      <xsd:simpleType>
        <xsd:restriction base="dms:Text">
          <xsd:maxLength value="100"/>
        </xsd:restriction>
      </xsd:simpleType>
    </xsd:element>
    <xsd:element name="_x8ca9__x4fc3__x7269__x30b3__x30fc__x30c9_" ma:index="13" nillable="true" ma:displayName="販促物コード" ma:internalName="_x8ca9__x4fc3__x7269__x30b3__x30fc__x30c9_" ma:readOnly="false">
      <xsd:simpleType>
        <xsd:restriction base="dms:Text">
          <xsd:maxLength value="100"/>
        </xsd:restriction>
      </xsd:simpleType>
    </xsd:element>
    <xsd:element name="_x8ca9__x4fc3__x7269__x540d_" ma:index="14" nillable="true" ma:displayName="販促物名" ma:internalName="_x8ca9__x4fc3__x7269__x540d_" ma:readOnly="false">
      <xsd:simpleType>
        <xsd:restriction base="dms:Text">
          <xsd:maxLength value="100"/>
        </xsd:restriction>
      </xsd:simpleType>
    </xsd:element>
    <xsd:element name="_x5099__x8003_" ma:index="15" nillable="true" ma:displayName="備考" ma:internalName="_x5099__x8003_" ma:readOnly="false">
      <xsd:simpleType>
        <xsd:restriction base="dms:Note">
          <xsd:maxLength value="255"/>
        </xsd:restriction>
      </xsd:simpleType>
    </xsd:element>
    <xsd:element name="_x95a2__x9023__x53d6__x5f15__x5148_" ma:index="16" nillable="true" ma:displayName="関連取引先" ma:internalName="_x95a2__x9023__x53d6__x5f15__x5148_" ma:readOnly="false">
      <xsd:simpleType>
        <xsd:restriction base="dms:Text">
          <xsd:maxLength value="100"/>
        </xsd:restriction>
      </xsd:simpleType>
    </xsd:element>
    <xsd:element name="_x95a2__x9023__x5546__x8ac7_" ma:index="17" nillable="true" ma:displayName="関連商談" ma:internalName="_x95a2__x9023__x5546__x8ac7_" ma:readOnly="false">
      <xsd:simpleType>
        <xsd:restriction base="dms:Text">
          <xsd:maxLength value="100"/>
        </xsd:restriction>
      </xsd:simpleType>
    </xsd:element>
    <xsd:element name="_x65e2__x5b58__x306e__x55b6__x696d__x8cc7__x6599__x30ea__x30f3__x30af_" ma:index="18" nillable="true" ma:displayName="既存の営業資料リンク" ma:internalName="_x65e2__x5b58__x306e__x55b6__x696d__x8cc7__x6599__x30ea__x30f3__x30af_" ma:readOnly="false">
      <xsd:simpleType>
        <xsd:restriction base="dms:Text">
          <xsd:maxLength value="100"/>
        </xsd:restriction>
      </xsd:simpleType>
    </xsd:element>
    <xsd:element name="_x516c__x958b__x65e5_" ma:index="19" nillable="true" ma:displayName="公開日" ma:format="DateOnly" ma:internalName="_x516c__x958b__x65e5_" ma:readOnly="false">
      <xsd:simpleType>
        <xsd:restriction base="dms:DateTime"/>
      </xsd:simpleType>
    </xsd:element>
    <xsd:element name="_x4f5c__x6210__x8005__x6240__x8ab2_" ma:index="21" nillable="true" ma:displayName="作成者所課" ma:internalName="_x4f5c__x6210__x8005__x6240__x8ab2_" ma:readOnly="false">
      <xsd:simpleType>
        <xsd:restriction base="dms:Text">
          <xsd:maxLength value="100"/>
        </xsd:restriction>
      </xsd:simpleType>
    </xsd:element>
    <xsd:element name="_x4f5c__x6210__x8005__x90e8_" ma:index="22" nillable="true" ma:displayName="作成者部" ma:internalName="_x4f5c__x6210__x8005__x90e8_" ma:readOnly="false">
      <xsd:simpleType>
        <xsd:restriction base="dms:Text">
          <xsd:maxLength value="100"/>
        </xsd:restriction>
      </xsd:simpleType>
    </xsd:element>
    <xsd:element name="_x4f5c__x6210__x8005__x90e8__x002f__x6240__x8ab2_" ma:index="23" nillable="true" ma:displayName="作成者部/所課" ma:internalName="_x4f5c__x6210__x8005__x90e8__x002f__x6240__x8ab2_" ma:readOnly="false">
      <xsd:simpleType>
        <xsd:restriction base="dms:Text">
          <xsd:maxLength value="100"/>
        </xsd:restriction>
      </xsd:simpleType>
    </xsd:element>
    <xsd:element name="_x53c2__x8003__x8cc7__x6599_" ma:index="24" nillable="true" ma:displayName="参考資料" ma:internalName="_x53c2__x8003__x8cc7__x6599_" ma:readOnly="false">
      <xsd:simpleType>
        <xsd:restriction base="dms:Text">
          <xsd:maxLength value="100"/>
        </xsd:restriction>
      </xsd:simpleType>
    </xsd:element>
    <xsd:element name="_x4f7f__x7528__x5236__x7d04_" ma:index="25" nillable="true" ma:displayName="使用制約" ma:internalName="_x4f7f__x7528__x5236__x7d04_" ma:readOnly="false">
      <xsd:simpleType>
        <xsd:restriction base="dms:Text">
          <xsd:maxLength value="100"/>
        </xsd:restriction>
      </xsd:simpleType>
    </xsd:element>
    <xsd:element name="_x6301__x53c2__x7269__x8a73__x7d30_" ma:index="27" nillable="true" ma:displayName="持参物詳細" ma:internalName="_x6301__x53c2__x7269__x8a73__x7d30_" ma:readOnly="false">
      <xsd:simpleType>
        <xsd:restriction base="dms:Text">
          <xsd:maxLength value="100"/>
        </xsd:restriction>
      </xsd:simpleType>
    </xsd:element>
    <xsd:element name="_x88fd__x54c1_" ma:index="28" nillable="true" ma:displayName="製品" ma:internalName="_x88fd__x54c1_" ma:readOnly="false">
      <xsd:simpleType>
        <xsd:restriction base="dms:Text">
          <xsd:maxLength value="100"/>
        </xsd:restriction>
      </xsd:simpleType>
    </xsd:element>
    <xsd:element name="_x88fd__x54c1__x002f__x30bd__x30ea__x30e5__x30fc__x30b7__x30e7__x30f3_" ma:index="29" nillable="true" ma:displayName="製品/ソリューション" ma:internalName="_x88fd__x54c1__x002f__x30bd__x30ea__x30e5__x30fc__x30b7__x30e7__x30f3_" ma:readOnly="false">
      <xsd:simpleType>
        <xsd:restriction base="dms:Text">
          <xsd:maxLength value="100"/>
        </xsd:restriction>
      </xsd:simpleType>
    </xsd:element>
    <xsd:element name="_x88fd__x54c1_URL" ma:index="30" nillable="true" ma:displayName="製品URL" ma:internalName="_x88fd__x54c1_URL" ma:readOnly="false">
      <xsd:simpleType>
        <xsd:restriction base="dms:Text">
          <xsd:maxLength value="100"/>
        </xsd:restriction>
      </xsd:simpleType>
    </xsd:element>
    <xsd:element name="_x88fd__x54c1__x30b9__x30c6__x30fc__x30bf__x30b9_" ma:index="31" nillable="true" ma:displayName="製品ステータス" ma:internalName="_x88fd__x54c1__x30b9__x30c6__x30fc__x30bf__x30b9_" ma:readOnly="false">
      <xsd:simpleType>
        <xsd:restriction base="dms:Text">
          <xsd:maxLength value="100"/>
        </xsd:restriction>
      </xsd:simpleType>
    </xsd:element>
    <xsd:element name="_x8aac__x660e_" ma:index="32" nillable="true" ma:displayName="説明" ma:internalName="_x8aac__x660e_" ma:readOnly="fals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hidden="true" ma:internalName="MediaServiceLocation" ma:readOnly="true">
      <xsd:simpleType>
        <xsd:restriction base="dms:Text"/>
      </xsd:simpleType>
    </xsd:element>
    <xsd:element name="MediaServiceOCR" ma:index="3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44471bba924aa1baeb6b736055b8c7" ma:index="42" nillable="true" ma:taxonomy="true" ma:internalName="me44471bba924aa1baeb6b736055b8c7" ma:taxonomyFieldName="_x4f5c__x6210__x30b9__x30c6__x30fc__x30bf__x30b9_" ma:displayName="作成ステータス" ma:readOnly="false" ma:default="" ma:fieldId="{6e44471b-ba92-4aa1-baeb-6b736055b8c7}" ma:sspId="91aa2e02-fb6d-40d7-bd5c-84f8fcdb04f1" ma:termSetId="20b896c7-0054-441b-b107-4f39d4cd0f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aedfe2f876a432ab46cfbad387c37e1" ma:index="43" nillable="true" ma:taxonomy="true" ma:internalName="oaedfe2f876a432ab46cfbad387c37e1" ma:taxonomyFieldName="NDA_x60c5__x5831_" ma:displayName="NDA情報" ma:readOnly="false" ma:default="" ma:fieldId="{8aedfe2f-876a-432a-b46c-fbad387c37e1}" ma:sspId="91aa2e02-fb6d-40d7-bd5c-84f8fcdb04f1" ma:termSetId="6a39585c-f3e3-464f-a441-e31e93e17c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3bb2fe1714347fe810e572718311a9f" ma:index="46" nillable="true" ma:taxonomy="true" ma:internalName="l3bb2fe1714347fe810e572718311a9f" ma:taxonomyFieldName="_x30b3__x30f3__x30c6__x30f3__x30c4__x306e__x8457__x4f5c__x6a29_" ma:displayName="コンテンツの著作権" ma:readOnly="false" ma:default="" ma:fieldId="{53bb2fe1-7143-47fe-810e-572718311a9f}" ma:sspId="91aa2e02-fb6d-40d7-bd5c-84f8fcdb04f1" ma:termSetId="09ab9fc4-1d95-4099-8d85-6bf53020d1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541bdcd311544d09947e001fda562c0" ma:index="49" nillable="true" ma:taxonomy="true" ma:internalName="p541bdcd311544d09947e001fda562c0" ma:taxonomyFieldName="_x8cc7__x6599__x4ee5__x5916__x306e__x6301__x53c2__x7269_" ma:displayName="資料以外の持参物" ma:readOnly="false" ma:default="" ma:fieldId="{9541bdcd-3115-44d0-9947-e001fda562c0}" ma:sspId="91aa2e02-fb6d-40d7-bd5c-84f8fcdb04f1" ma:termSetId="ac8d3af0-eb0b-4791-a33c-c02b5aa9a4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6bdb41fe39a4e2abd8fed9f35610809" ma:index="50" nillable="true" ma:taxonomy="true" ma:internalName="i6bdb41fe39a4e2abd8fed9f35610809" ma:taxonomyFieldName="_x30bb__x30fc__x30eb__x30b9__x8cc7__x6599__x7a2e__x5225_" ma:displayName="セールス資料種別" ma:readOnly="false" ma:default="" ma:fieldId="{26bdb41f-e39a-4e2a-bd8f-ed9f35610809}" ma:sspId="91aa2e02-fb6d-40d7-bd5c-84f8fcdb04f1" ma:termSetId="21b1d6f7-c114-41cc-a83b-869e9fa503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5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5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54" nillable="true" ma:displayName="Tags" ma:hidden="true" ma:internalName="MediaServiceAutoTags" ma:readOnly="true">
      <xsd:simpleType>
        <xsd:restriction base="dms:Text"/>
      </xsd:simpleType>
    </xsd:element>
    <xsd:element name="idc916912a9047569552fa6e6bfcf2dd" ma:index="55" nillable="true" ma:taxonomy="true" ma:internalName="idc916912a9047569552fa6e6bfcf2dd" ma:taxonomyFieldName="_x7533__x8acb__x65b9__x6cd5_" ma:displayName="申請方法" ma:readOnly="false" ma:default="" ma:fieldId="{2dc91691-2a90-4756-9552-fa6e6bfcf2dd}" ma:sspId="91aa2e02-fb6d-40d7-bd5c-84f8fcdb04f1" ma:termSetId="7790b7a7-0f2c-4628-a58a-8770eeefdf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AutoKeyPoints" ma:index="5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57" nillable="true" ma:displayName="KeyPoints" ma:hidden="true" ma:internalName="MediaServiceKeyPoint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92d69-e1c3-40a6-b63b-806107ba3036" elementFormDefault="qualified">
    <xsd:import namespace="http://schemas.microsoft.com/office/2006/documentManagement/types"/>
    <xsd:import namespace="http://schemas.microsoft.com/office/infopath/2007/PartnerControls"/>
    <xsd:element name="SharedWithUsers" ma:index="33" nillable="true" ma:displayName="共有相手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共有相手の詳細情報" ma:hidden="true" ma:internalName="SharedWithDetails" ma:readOnly="true">
      <xsd:simpleType>
        <xsd:restriction base="dms:Note"/>
      </xsd:simpleType>
    </xsd:element>
    <xsd:element name="TaxCatchAll" ma:index="39" nillable="true" ma:displayName="Taxonomy Catch All Column" ma:hidden="true" ma:list="{d61f841c-301d-438c-a320-cc2bc9d46aa0}" ma:internalName="TaxCatchAll" ma:readOnly="false" ma:showField="CatchAllData" ma:web="aa992d69-e1c3-40a6-b63b-806107ba30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コンテンツ タイプ"/>
        <xsd:element ref="dc:title" minOccurs="0" maxOccurs="1" ma:index="1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x63b2__x8f09__x88fd__x54c1_ xmlns="9c15ed7e-c9b4-4768-95de-40962c7a16af" xsi:nil="true"/>
    <_x95a2__x9023__x53d6__x5f15__x5148_ xmlns="9c15ed7e-c9b4-4768-95de-40962c7a16af" xsi:nil="true"/>
    <_x4f7f__x7528__x5236__x7d04_ xmlns="9c15ed7e-c9b4-4768-95de-40962c7a16af" xsi:nil="true"/>
    <_x8ca9__x4fc3__x7269__x30b3__x30fc__x30c9_ xmlns="9c15ed7e-c9b4-4768-95de-40962c7a16af" xsi:nil="true"/>
    <_x88fd__x54c1_URL xmlns="9c15ed7e-c9b4-4768-95de-40962c7a16af" xsi:nil="true"/>
    <me44471bba924aa1baeb6b736055b8c7 xmlns="9c15ed7e-c9b4-4768-95de-40962c7a16af">
      <Terms xmlns="http://schemas.microsoft.com/office/infopath/2007/PartnerControls"/>
    </me44471bba924aa1baeb6b736055b8c7>
    <_x4f5c__x6210__x8005__x90e8_ xmlns="9c15ed7e-c9b4-4768-95de-40962c7a16af" xsi:nil="true"/>
    <NDA_x5185__x5bb9_ xmlns="9c15ed7e-c9b4-4768-95de-40962c7a16af" xsi:nil="true"/>
    <_x5236__x4f5c__x5358__x4fa1_ xmlns="9c15ed7e-c9b4-4768-95de-40962c7a16af" xsi:nil="true"/>
    <_x30bf__x30b0_ xmlns="9c15ed7e-c9b4-4768-95de-40962c7a16af" xsi:nil="true"/>
    <l3bb2fe1714347fe810e572718311a9f xmlns="9c15ed7e-c9b4-4768-95de-40962c7a16af">
      <Terms xmlns="http://schemas.microsoft.com/office/infopath/2007/PartnerControls"/>
    </l3bb2fe1714347fe810e572718311a9f>
    <p541bdcd311544d09947e001fda562c0 xmlns="9c15ed7e-c9b4-4768-95de-40962c7a16af">
      <Terms xmlns="http://schemas.microsoft.com/office/infopath/2007/PartnerControls"/>
    </p541bdcd311544d09947e001fda562c0>
    <_x88fd__x54c1__x30b9__x30c6__x30fc__x30bf__x30b9_ xmlns="9c15ed7e-c9b4-4768-95de-40962c7a16af" xsi:nil="true"/>
    <_x8aac__x660e_ xmlns="9c15ed7e-c9b4-4768-95de-40962c7a16af" xsi:nil="true"/>
    <oaedfe2f876a432ab46cfbad387c37e1 xmlns="9c15ed7e-c9b4-4768-95de-40962c7a16af">
      <Terms xmlns="http://schemas.microsoft.com/office/infopath/2007/PartnerControls"/>
    </oaedfe2f876a432ab46cfbad387c37e1>
    <_x95a2__x9023__x5546__x8ac7_ xmlns="9c15ed7e-c9b4-4768-95de-40962c7a16af" xsi:nil="true"/>
    <_x30b5__x30a4__x30ba__x0028__x305d__x306e__x4ed6__x0029_ xmlns="9c15ed7e-c9b4-4768-95de-40962c7a16af" xsi:nil="true"/>
    <_x53c2__x8003__x8cc7__x6599_ xmlns="9c15ed7e-c9b4-4768-95de-40962c7a16af" xsi:nil="true"/>
    <_x4f5c__x6210__x8005__x6240__x8ab2_ xmlns="9c15ed7e-c9b4-4768-95de-40962c7a16af" xsi:nil="true"/>
    <_x88fd__x54c1_ xmlns="9c15ed7e-c9b4-4768-95de-40962c7a16af" xsi:nil="true"/>
    <_x6301__x53c2__x7269__x8a73__x7d30_ xmlns="9c15ed7e-c9b4-4768-95de-40962c7a16af" xsi:nil="true"/>
    <_x8ca9__x4fc3__x7269__x540d_ xmlns="9c15ed7e-c9b4-4768-95de-40962c7a16af" xsi:nil="true"/>
    <i6bdb41fe39a4e2abd8fed9f35610809 xmlns="9c15ed7e-c9b4-4768-95de-40962c7a16af">
      <Terms xmlns="http://schemas.microsoft.com/office/infopath/2007/PartnerControls"/>
    </i6bdb41fe39a4e2abd8fed9f35610809>
    <_x65e2__x5b58__x306e__x55b6__x696d__x8cc7__x6599__x30ea__x30f3__x30af_ xmlns="9c15ed7e-c9b4-4768-95de-40962c7a16af" xsi:nil="true"/>
    <_x30b5__x30a4__x30ba_ xmlns="9c15ed7e-c9b4-4768-95de-40962c7a16af" xsi:nil="true"/>
    <_x30bb__x30fc__x30eb__x30b9__x8cc7__x6599__x5099__x8003_ xmlns="9c15ed7e-c9b4-4768-95de-40962c7a16af" xsi:nil="true"/>
    <_x4f5c__x6210__x8005__x90e8__x002f__x6240__x8ab2_ xmlns="9c15ed7e-c9b4-4768-95de-40962c7a16af" xsi:nil="true"/>
    <_x88fd__x54c1__x002f__x30bd__x30ea__x30e5__x30fc__x30b7__x30e7__x30f3_ xmlns="9c15ed7e-c9b4-4768-95de-40962c7a16af" xsi:nil="true"/>
    <TaxCatchAll xmlns="aa992d69-e1c3-40a6-b63b-806107ba3036"/>
    <idc916912a9047569552fa6e6bfcf2dd xmlns="9c15ed7e-c9b4-4768-95de-40962c7a16af">
      <Terms xmlns="http://schemas.microsoft.com/office/infopath/2007/PartnerControls"/>
    </idc916912a9047569552fa6e6bfcf2dd>
    <_x5099__x8003_ xmlns="9c15ed7e-c9b4-4768-95de-40962c7a16af" xsi:nil="true"/>
    <_x516c__x958b__x65e5_ xmlns="9c15ed7e-c9b4-4768-95de-40962c7a16af" xsi:nil="true"/>
  </documentManagement>
</p:properties>
</file>

<file path=customXml/itemProps1.xml><?xml version="1.0" encoding="utf-8"?>
<ds:datastoreItem xmlns:ds="http://schemas.openxmlformats.org/officeDocument/2006/customXml" ds:itemID="{4343B010-7460-4263-82DF-0EAC878B3A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15ed7e-c9b4-4768-95de-40962c7a16af"/>
    <ds:schemaRef ds:uri="aa992d69-e1c3-40a6-b63b-806107ba30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DA51CD-5291-48FD-97F1-960D59D19F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A9529D-03F1-43E2-832B-69210254BAD9}">
  <ds:schemaRefs>
    <ds:schemaRef ds:uri="9c15ed7e-c9b4-4768-95de-40962c7a16af"/>
    <ds:schemaRef ds:uri="http://schemas.microsoft.com/office/infopath/2007/PartnerControls"/>
    <ds:schemaRef ds:uri="http://purl.org/dc/terms/"/>
    <ds:schemaRef ds:uri="aa992d69-e1c3-40a6-b63b-806107ba3036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20211</TotalTime>
  <Words>320</Words>
  <Application>Microsoft Office PowerPoint</Application>
  <PresentationFormat>ユーザー設定</PresentationFormat>
  <Paragraphs>55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Meiryo UI</vt:lpstr>
      <vt:lpstr>メイリオ</vt:lpstr>
      <vt:lpstr>小塚ゴシック Pro B</vt:lpstr>
      <vt:lpstr>游ゴシック</vt:lpstr>
      <vt:lpstr>游ゴシック Light</vt:lpstr>
      <vt:lpstr>游ゴシック Medium</vt:lpstr>
      <vt:lpstr>Arial</vt:lpstr>
      <vt:lpstr>社外秘文書用（当社内のみ）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GV_HUVC_0406のコピー</dc:title>
  <dc:creator>濱 一郎</dc:creator>
  <cp:lastModifiedBy>中橋 亨</cp:lastModifiedBy>
  <cp:revision>226</cp:revision>
  <dcterms:created xsi:type="dcterms:W3CDTF">2018-04-18T14:55:46Z</dcterms:created>
  <dcterms:modified xsi:type="dcterms:W3CDTF">2021-03-22T09:27:25Z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Illustrator CC 22.1 (Macintosh)</vt:lpwstr>
  </property>
  <property fmtid="{D5CDD505-2E9C-101B-9397-08002B2CF9AE}" pid="3" name="LastSaved">
    <vt:filetime>2018-04-18T00:00:00Z</vt:filetime>
  </property>
  <property fmtid="{D5CDD505-2E9C-101B-9397-08002B2CF9AE}" pid="4" name="ContentTypeId">
    <vt:lpwstr>0x0101008272B4CD7695C545A0262A834C0F96B4</vt:lpwstr>
  </property>
  <property fmtid="{D5CDD505-2E9C-101B-9397-08002B2CF9AE}" pid="5" name="作成ステータス">
    <vt:lpwstr/>
  </property>
  <property fmtid="{D5CDD505-2E9C-101B-9397-08002B2CF9AE}" pid="6" name="コンテンツの著作権">
    <vt:lpwstr/>
  </property>
  <property fmtid="{D5CDD505-2E9C-101B-9397-08002B2CF9AE}" pid="7" name="セールス資料種別">
    <vt:lpwstr/>
  </property>
  <property fmtid="{D5CDD505-2E9C-101B-9397-08002B2CF9AE}" pid="8" name="申請方法">
    <vt:lpwstr/>
  </property>
  <property fmtid="{D5CDD505-2E9C-101B-9397-08002B2CF9AE}" pid="9" name="資料以外の持参物">
    <vt:lpwstr/>
  </property>
  <property fmtid="{D5CDD505-2E9C-101B-9397-08002B2CF9AE}" pid="10" name="NDA情報">
    <vt:lpwstr/>
  </property>
</Properties>
</file>